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1" r:id="rId5"/>
    <p:sldId id="262" r:id="rId6"/>
    <p:sldId id="268" r:id="rId7"/>
    <p:sldId id="263" r:id="rId8"/>
    <p:sldId id="264" r:id="rId9"/>
    <p:sldId id="265" r:id="rId10"/>
    <p:sldId id="266" r:id="rId11"/>
    <p:sldId id="278" r:id="rId12"/>
    <p:sldId id="269" r:id="rId13"/>
    <p:sldId id="272" r:id="rId14"/>
    <p:sldId id="273" r:id="rId15"/>
    <p:sldId id="274" r:id="rId16"/>
    <p:sldId id="275" r:id="rId17"/>
    <p:sldId id="276" r:id="rId18"/>
    <p:sldId id="279" r:id="rId19"/>
    <p:sldId id="280" r:id="rId20"/>
    <p:sldId id="281" r:id="rId2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1D23F415-CB39-4226-8DFB-2C827FE602DD}">
          <p14:sldIdLst>
            <p14:sldId id="261"/>
          </p14:sldIdLst>
        </p14:section>
        <p14:section name="INDEX" id="{7AAD8AEF-604E-4894-B27E-1591D3258538}">
          <p14:sldIdLst>
            <p14:sldId id="262"/>
          </p14:sldIdLst>
        </p14:section>
        <p14:section name="RESUME" id="{AEF670EC-3830-4B69-AE13-523BA4206DA1}">
          <p14:sldIdLst>
            <p14:sldId id="268"/>
          </p14:sldIdLst>
        </p14:section>
        <p14:section name="COMPONENTS" id="{E1A8CD3A-3964-4E6D-9613-E9150AB26283}">
          <p14:sldIdLst>
            <p14:sldId id="263"/>
          </p14:sldIdLst>
        </p14:section>
        <p14:section name="BUDGET" id="{173C68EF-73B8-4B25-84DF-93C458BEEDA0}">
          <p14:sldIdLst>
            <p14:sldId id="264"/>
            <p14:sldId id="265"/>
            <p14:sldId id="266"/>
          </p14:sldIdLst>
        </p14:section>
        <p14:section name="FLOW DIAGRAM" id="{177175BD-1675-404D-A750-804677736B3E}">
          <p14:sldIdLst>
            <p14:sldId id="278"/>
            <p14:sldId id="269"/>
            <p14:sldId id="272"/>
            <p14:sldId id="273"/>
            <p14:sldId id="274"/>
            <p14:sldId id="275"/>
            <p14:sldId id="276"/>
            <p14:sldId id="279"/>
          </p14:sldIdLst>
        </p14:section>
        <p14:section name="CIRCUIT" id="{4233520E-58D4-495A-8EA5-488DECFB6C56}">
          <p14:sldIdLst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CFCCC-68F2-4E07-8C0F-CD27DE01BC8B}" v="241" dt="2020-06-16T01:25:33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66D774-76E6-4304-AD40-37445BC52CD2}" type="datetime1">
              <a:rPr lang="es-ES" smtClean="0"/>
              <a:t>16/06/2020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0B78D4-5A53-41BC-8F2A-EA0BCC951EB2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á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á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á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á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66FB726-9EA1-438E-B3C4-5738EA7655EC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288D08-D4EC-41D0-83AA-A12A514535FF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87182-FA69-4F03-863D-9267B38C36FF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5794B0-7797-4272-9696-38EFF55CC0F9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3065C-43D5-49A8-B59C-127CBA6BB399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1D0151-474C-413E-A493-4E0CAE9D5F11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A1010D-A5D4-4CA8-A1BB-CBED83D7E82D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E3B843-CCD9-46EE-BF85-1900A91D06F3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3EBAD4-9ACF-4585-9EAE-57EB88D31CDE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CC6A82-2F8F-4936-8838-5BC2FB2E370D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9B39A-4A81-4D21-8BFB-D76B7E9694BA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F0DEC6-5D3C-4DBA-996C-D4E13AC6070A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E7B9F7-6137-47F8-88A0-AC716F54B38E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C1B1E6-E335-44CC-B314-7C0916014943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801FC-6F4F-4172-8124-C87717AF3BCC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EA861-8B32-43BA-A6F4-C3A246756A49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890174-A877-417D-A517-B0267F90D174}" type="datetime1">
              <a:rPr lang="es-ES" noProof="0" smtClean="0"/>
              <a:t>16/06/2020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á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í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á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á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3525B83-BF8F-4BAE-92A6-76F14A71EF5F}" type="datetime1">
              <a:rPr lang="es-ES" noProof="0" smtClean="0"/>
              <a:t>16/06/2020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4.xml"/><Relationship Id="rId7" Type="http://schemas.openxmlformats.org/officeDocument/2006/relationships/slide" Target="slide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slide" Target="slide5.xml"/><Relationship Id="rId4" Type="http://schemas.openxmlformats.org/officeDocument/2006/relationships/image" Target="../media/image9.png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8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image" Target="../media/image20.png"/><Relationship Id="rId17" Type="http://schemas.openxmlformats.org/officeDocument/2006/relationships/image" Target="../media/image23.png"/><Relationship Id="rId2" Type="http://schemas.openxmlformats.org/officeDocument/2006/relationships/image" Target="../media/image18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slide" Target="slide13.xml"/><Relationship Id="rId10" Type="http://schemas.openxmlformats.org/officeDocument/2006/relationships/slide" Target="slide12.xml"/><Relationship Id="rId19" Type="http://schemas.openxmlformats.org/officeDocument/2006/relationships/image" Target="../media/image230.png"/><Relationship Id="rId4" Type="http://schemas.openxmlformats.org/officeDocument/2006/relationships/image" Target="../media/image180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927D8AD1-5C4F-4BFA-84C7-6EE88E16C164}"/>
              </a:ext>
            </a:extLst>
          </p:cNvPr>
          <p:cNvGrpSpPr/>
          <p:nvPr/>
        </p:nvGrpSpPr>
        <p:grpSpPr>
          <a:xfrm>
            <a:off x="926392" y="662173"/>
            <a:ext cx="10228971" cy="5801409"/>
            <a:chOff x="1452492" y="436616"/>
            <a:chExt cx="9674607" cy="5801409"/>
          </a:xfrm>
          <a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CCC3D3C0-D878-472B-AC5F-0FB1A0E6B9C7}"/>
                </a:ext>
              </a:extLst>
            </p:cNvPr>
            <p:cNvSpPr/>
            <p:nvPr/>
          </p:nvSpPr>
          <p:spPr>
            <a:xfrm>
              <a:off x="1452492" y="875397"/>
              <a:ext cx="746126" cy="461997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4D4113BB-4436-4450-A946-A8181DD1B348}"/>
                </a:ext>
              </a:extLst>
            </p:cNvPr>
            <p:cNvSpPr/>
            <p:nvPr/>
          </p:nvSpPr>
          <p:spPr>
            <a:xfrm>
              <a:off x="2178860" y="1748472"/>
              <a:ext cx="657933" cy="30499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5884B62D-82BA-430E-90D0-A3129AEF805B}"/>
                </a:ext>
              </a:extLst>
            </p:cNvPr>
            <p:cNvSpPr/>
            <p:nvPr/>
          </p:nvSpPr>
          <p:spPr>
            <a:xfrm>
              <a:off x="2839842" y="1076612"/>
              <a:ext cx="706563" cy="44269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5589797D-AAB8-4FC8-9702-71BD5C7497C9}"/>
                </a:ext>
              </a:extLst>
            </p:cNvPr>
            <p:cNvSpPr/>
            <p:nvPr/>
          </p:nvSpPr>
          <p:spPr>
            <a:xfrm>
              <a:off x="3463067" y="436616"/>
              <a:ext cx="746126" cy="563869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CFFBC314-5C51-4126-80D9-D8535C8A2D04}"/>
                </a:ext>
              </a:extLst>
            </p:cNvPr>
            <p:cNvSpPr/>
            <p:nvPr/>
          </p:nvSpPr>
          <p:spPr>
            <a:xfrm>
              <a:off x="4209193" y="1138989"/>
              <a:ext cx="706563" cy="44269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78680458-D1CE-4F0E-83D9-E76766A92F42}"/>
                </a:ext>
              </a:extLst>
            </p:cNvPr>
            <p:cNvSpPr/>
            <p:nvPr/>
          </p:nvSpPr>
          <p:spPr>
            <a:xfrm>
              <a:off x="4915756" y="1810848"/>
              <a:ext cx="657933" cy="304990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8" name="Rectángulo: esquinas redondeadas 37">
              <a:extLst>
                <a:ext uri="{FF2B5EF4-FFF2-40B4-BE49-F238E27FC236}">
                  <a16:creationId xmlns:a16="http://schemas.microsoft.com/office/drawing/2014/main" id="{48A949BD-0B5E-4B53-80DE-42E5E379BEF8}"/>
                </a:ext>
              </a:extLst>
            </p:cNvPr>
            <p:cNvSpPr/>
            <p:nvPr/>
          </p:nvSpPr>
          <p:spPr>
            <a:xfrm>
              <a:off x="5549493" y="1146994"/>
              <a:ext cx="706563" cy="442695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497746B9-D795-4160-ACAC-A74B1AE7717D}"/>
                </a:ext>
              </a:extLst>
            </p:cNvPr>
            <p:cNvSpPr/>
            <p:nvPr/>
          </p:nvSpPr>
          <p:spPr>
            <a:xfrm>
              <a:off x="6256056" y="522870"/>
              <a:ext cx="746126" cy="563869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067EC755-20F0-4042-87D1-B97DCF737CB7}"/>
                </a:ext>
              </a:extLst>
            </p:cNvPr>
            <p:cNvGrpSpPr/>
            <p:nvPr/>
          </p:nvGrpSpPr>
          <p:grpSpPr>
            <a:xfrm>
              <a:off x="7002182" y="599334"/>
              <a:ext cx="4124917" cy="5638691"/>
              <a:chOff x="7002182" y="599334"/>
              <a:chExt cx="4124917" cy="5638691"/>
            </a:xfrm>
            <a:grpFill/>
          </p:grpSpPr>
          <p:sp>
            <p:nvSpPr>
              <p:cNvPr id="40" name="Rectángulo: esquinas redondeadas 39">
                <a:extLst>
                  <a:ext uri="{FF2B5EF4-FFF2-40B4-BE49-F238E27FC236}">
                    <a16:creationId xmlns:a16="http://schemas.microsoft.com/office/drawing/2014/main" id="{3A7DAD32-2505-4761-A251-CCF586F20101}"/>
                  </a:ext>
                </a:extLst>
              </p:cNvPr>
              <p:cNvSpPr/>
              <p:nvPr/>
            </p:nvSpPr>
            <p:spPr>
              <a:xfrm>
                <a:off x="7002182" y="1138989"/>
                <a:ext cx="706563" cy="44269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0992E60C-5055-407D-B8B4-5A5B2763F39A}"/>
                  </a:ext>
                </a:extLst>
              </p:cNvPr>
              <p:cNvSpPr/>
              <p:nvPr/>
            </p:nvSpPr>
            <p:spPr>
              <a:xfrm>
                <a:off x="7698128" y="1731006"/>
                <a:ext cx="657933" cy="304990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2" name="Rectángulo: esquinas redondeadas 41">
                <a:extLst>
                  <a:ext uri="{FF2B5EF4-FFF2-40B4-BE49-F238E27FC236}">
                    <a16:creationId xmlns:a16="http://schemas.microsoft.com/office/drawing/2014/main" id="{C300EE11-B5D9-4FD9-BD59-C2A716231AFF}"/>
                  </a:ext>
                </a:extLst>
              </p:cNvPr>
              <p:cNvSpPr/>
              <p:nvPr/>
            </p:nvSpPr>
            <p:spPr>
              <a:xfrm>
                <a:off x="8364076" y="1190913"/>
                <a:ext cx="706563" cy="44269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3" name="Rectángulo: esquinas redondeadas 42">
                <a:extLst>
                  <a:ext uri="{FF2B5EF4-FFF2-40B4-BE49-F238E27FC236}">
                    <a16:creationId xmlns:a16="http://schemas.microsoft.com/office/drawing/2014/main" id="{65E9CA64-0AFE-4494-B5A7-43FA51738D62}"/>
                  </a:ext>
                </a:extLst>
              </p:cNvPr>
              <p:cNvSpPr/>
              <p:nvPr/>
            </p:nvSpPr>
            <p:spPr>
              <a:xfrm>
                <a:off x="9049045" y="599334"/>
                <a:ext cx="746126" cy="563869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grpSp>
            <p:nvGrpSpPr>
              <p:cNvPr id="6" name="Grupo 5">
                <a:extLst>
                  <a:ext uri="{FF2B5EF4-FFF2-40B4-BE49-F238E27FC236}">
                    <a16:creationId xmlns:a16="http://schemas.microsoft.com/office/drawing/2014/main" id="{1B0BBDB4-E981-4DF1-8A92-69F076FAA9E3}"/>
                  </a:ext>
                </a:extLst>
              </p:cNvPr>
              <p:cNvGrpSpPr/>
              <p:nvPr/>
            </p:nvGrpSpPr>
            <p:grpSpPr>
              <a:xfrm>
                <a:off x="9794737" y="1160487"/>
                <a:ext cx="1332362" cy="4426958"/>
                <a:chOff x="9794737" y="1160487"/>
                <a:chExt cx="1332362" cy="4426958"/>
              </a:xfrm>
              <a:grpFill/>
            </p:grpSpPr>
            <p:sp>
              <p:nvSpPr>
                <p:cNvPr id="44" name="Rectángulo: esquinas redondeadas 43">
                  <a:extLst>
                    <a:ext uri="{FF2B5EF4-FFF2-40B4-BE49-F238E27FC236}">
                      <a16:creationId xmlns:a16="http://schemas.microsoft.com/office/drawing/2014/main" id="{DF46684F-9DAD-4AF3-9470-BCEF0E67EC09}"/>
                    </a:ext>
                  </a:extLst>
                </p:cNvPr>
                <p:cNvSpPr/>
                <p:nvPr/>
              </p:nvSpPr>
              <p:spPr>
                <a:xfrm>
                  <a:off x="9794737" y="1160487"/>
                  <a:ext cx="706563" cy="442695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45" name="Rectángulo: esquinas redondeadas 44">
                  <a:extLst>
                    <a:ext uri="{FF2B5EF4-FFF2-40B4-BE49-F238E27FC236}">
                      <a16:creationId xmlns:a16="http://schemas.microsoft.com/office/drawing/2014/main" id="{5CA53ED9-2D4A-4ED1-9401-ADDDF6F59591}"/>
                    </a:ext>
                  </a:extLst>
                </p:cNvPr>
                <p:cNvSpPr/>
                <p:nvPr/>
              </p:nvSpPr>
              <p:spPr>
                <a:xfrm>
                  <a:off x="10469166" y="1731006"/>
                  <a:ext cx="657933" cy="304990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1009" y="1741607"/>
            <a:ext cx="8791575" cy="2387600"/>
          </a:xfrm>
        </p:spPr>
        <p:txBody>
          <a:bodyPr rtlCol="0">
            <a:normAutofit/>
          </a:bodyPr>
          <a:lstStyle/>
          <a:p>
            <a:pPr algn="ctr"/>
            <a:r>
              <a:rPr lang="es-ES" b="1" spc="2500" dirty="0">
                <a:latin typeface="Lato" panose="020F0502020204030203" pitchFamily="34" charset="0"/>
                <a:cs typeface="Lato" panose="020F0502020204030203" pitchFamily="34" charset="0"/>
              </a:rPr>
              <a:t>PROJECT RUNNING MACHINE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B27DA8-B569-46DA-A91F-E7457D3D0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C92FC8FB-E435-4EAC-B21B-C8432DA7A7AD}"/>
              </a:ext>
            </a:extLst>
          </p:cNvPr>
          <p:cNvSpPr/>
          <p:nvPr/>
        </p:nvSpPr>
        <p:spPr>
          <a:xfrm>
            <a:off x="6492240" y="441960"/>
            <a:ext cx="5181600" cy="47701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946D366-AD52-44D0-935E-11D6E819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4" t="1999" r="30048" b="61000"/>
          <a:stretch/>
        </p:blipFill>
        <p:spPr>
          <a:xfrm>
            <a:off x="6919056" y="1813560"/>
            <a:ext cx="4446734" cy="207264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FCF9370-F6BC-4B82-BD55-F983F0AC80D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-4814471" y="1364411"/>
            <a:ext cx="4646831" cy="440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00000"/>
              </a:lnSpc>
              <a:buSzTx/>
            </a:pPr>
            <a:r>
              <a:rPr lang="es-ES" sz="3600" b="1" u="sng" spc="600" dirty="0">
                <a:latin typeface="Agency FB" panose="020B0503020202020204" pitchFamily="34" charset="0"/>
              </a:rPr>
              <a:t>IDENTIFICATION</a:t>
            </a:r>
            <a:endParaRPr lang="es-ES" sz="1100" b="1" u="sng" spc="600" dirty="0">
              <a:latin typeface="Agency FB" panose="020B0503020202020204" pitchFamily="34" charset="0"/>
            </a:endParaRPr>
          </a:p>
          <a:p>
            <a:pPr lvl="0">
              <a:lnSpc>
                <a:spcPct val="100000"/>
              </a:lnSpc>
              <a:buSzTx/>
            </a:pPr>
            <a:endParaRPr kumimoji="0" lang="es-ES" altLang="es-ES" sz="1200" b="1" i="0" strike="noStrike" cap="none" spc="600" normalizeH="0" baseline="0" dirty="0">
              <a:ln>
                <a:noFill/>
              </a:ln>
              <a:effectLst/>
              <a:latin typeface="Agency FB" panose="020B0503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We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check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ID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with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our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card</a:t>
            </a:r>
            <a:endParaRPr kumimoji="0" lang="es-ES" altLang="es-ES" sz="1800" b="0" i="0" strike="noStrike" cap="none" normalizeH="0" baseline="0" dirty="0">
              <a:ln>
                <a:noFill/>
              </a:ln>
              <a:effectLst/>
              <a:latin typeface="Bahnschrift SemiLight Condensed" panose="020B0502040204020203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Write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our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weight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and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age</a:t>
            </a:r>
            <a:endParaRPr kumimoji="0" lang="es-ES" altLang="es-ES" sz="1800" b="0" i="0" strike="noStrike" cap="none" normalizeH="0" baseline="0" dirty="0">
              <a:ln>
                <a:noFill/>
              </a:ln>
              <a:effectLst/>
              <a:latin typeface="Bahnschrift SemiLight Condensed" panose="020B0502040204020203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Control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checks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input data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If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input data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is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correct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we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go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to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next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state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, SELECT MODE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800" b="0" i="0" strike="noStrike" cap="none" normalizeH="0" baseline="0" dirty="0">
              <a:ln>
                <a:noFill/>
              </a:ln>
              <a:effectLst/>
              <a:latin typeface="Bahnschrift SemiLight Condensed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sng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Exception</a:t>
            </a:r>
            <a:endParaRPr kumimoji="0" lang="es-ES" altLang="es-ES" sz="1800" b="0" i="0" u="sng" strike="noStrike" cap="none" normalizeH="0" baseline="0" dirty="0">
              <a:ln>
                <a:noFill/>
              </a:ln>
              <a:effectLst/>
              <a:latin typeface="Bahnschrift SemiLight Condensed" panose="020B0502040204020203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We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have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expired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time (15s)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to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identify</a:t>
            </a:r>
            <a:endParaRPr kumimoji="0" lang="es-ES" altLang="es-ES" sz="1800" b="0" i="0" strike="noStrike" cap="none" normalizeH="0" baseline="0" dirty="0">
              <a:ln>
                <a:noFill/>
              </a:ln>
              <a:effectLst/>
              <a:latin typeface="Bahnschrift SemiLight Condensed" panose="020B0502040204020203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input data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is</a:t>
            </a:r>
            <a:r>
              <a:rPr kumimoji="0" lang="es-ES" altLang="es-ES" sz="1800" b="0" i="0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invalid</a:t>
            </a:r>
            <a:endParaRPr kumimoji="0" lang="es-ES" altLang="es-ES" sz="1800" b="0" i="0" strike="noStrike" cap="none" normalizeH="0" baseline="0" dirty="0">
              <a:ln>
                <a:noFill/>
              </a:ln>
              <a:effectLst/>
              <a:latin typeface="Bahnschrift SemiLight Condensed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ES" altLang="es-ES" sz="1800" dirty="0">
              <a:latin typeface="Bahnschrift SemiLight Condensed" panose="020B0502040204020203" pitchFamily="34" charset="0"/>
            </a:endParaRPr>
          </a:p>
          <a:p>
            <a:pPr lvl="0" algn="just">
              <a:lnSpc>
                <a:spcPct val="100000"/>
              </a:lnSpc>
              <a:buSzTx/>
            </a:pPr>
            <a:r>
              <a:rPr lang="en-US" altLang="es-ES" sz="1800" dirty="0">
                <a:latin typeface="Bahnschrift SemiLight Condensed" panose="020B0502040204020203" pitchFamily="34" charset="0"/>
              </a:rPr>
              <a:t>If any exception occurs, we come back to the state STANDBY</a:t>
            </a:r>
            <a:endParaRPr kumimoji="0" lang="es-ES" altLang="es-ES" sz="1800" b="0" i="0" strike="noStrike" cap="none" normalizeH="0" baseline="0" dirty="0">
              <a:ln>
                <a:noFill/>
              </a:ln>
              <a:effectLst/>
              <a:latin typeface="Bahnschrift SemiLight Condensed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5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45 -3.7037E-7 L 0.49245 -3.7037E-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C92FC8FB-E435-4EAC-B21B-C8432DA7A7AD}"/>
              </a:ext>
            </a:extLst>
          </p:cNvPr>
          <p:cNvSpPr/>
          <p:nvPr/>
        </p:nvSpPr>
        <p:spPr>
          <a:xfrm>
            <a:off x="6492240" y="441960"/>
            <a:ext cx="5181600" cy="47701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946D366-AD52-44D0-935E-11D6E819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4" t="10161" r="33567" b="42908"/>
          <a:stretch/>
        </p:blipFill>
        <p:spPr>
          <a:xfrm>
            <a:off x="6958685" y="1512570"/>
            <a:ext cx="4248710" cy="2628900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846C92-92DC-4354-9EA6-01D823677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130567" y="1562100"/>
            <a:ext cx="4675587" cy="354171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ES" sz="4300" b="1" u="sng" spc="600" dirty="0">
                <a:latin typeface="Agency FB" panose="020B0503020202020204" pitchFamily="34" charset="0"/>
              </a:rPr>
              <a:t>SELECT MODE</a:t>
            </a:r>
          </a:p>
          <a:p>
            <a:pPr algn="just"/>
            <a:endParaRPr lang="en-US" sz="1800" dirty="0">
              <a:latin typeface="Bahnschrift SemiLight Condense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latin typeface="Bahnschrift SemiLight Condensed" panose="020B0502040204020203" pitchFamily="34" charset="0"/>
              </a:rPr>
              <a:t>We choose the control auto o control manual with the corresponding buttons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latin typeface="Bahnschrift SemiLight Condensed" panose="020B0502040204020203" pitchFamily="34" charset="0"/>
              </a:rPr>
              <a:t>When we choose it, we pass to TRAINING SEASON</a:t>
            </a:r>
          </a:p>
          <a:p>
            <a:pPr algn="just"/>
            <a:endParaRPr lang="en-US" sz="1800" dirty="0">
              <a:latin typeface="Bahnschrift SemiLight Condensed" panose="020B0502040204020203" pitchFamily="34" charset="0"/>
            </a:endParaRPr>
          </a:p>
          <a:p>
            <a:pPr algn="just"/>
            <a:r>
              <a:rPr lang="en-US" sz="1800" u="sng" dirty="0">
                <a:latin typeface="Bahnschrift SemiLight Condensed" panose="020B0502040204020203" pitchFamily="34" charset="0"/>
              </a:rPr>
              <a:t>Exception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latin typeface="Bahnschrift SemiLight Condensed" panose="020B0502040204020203" pitchFamily="34" charset="0"/>
              </a:rPr>
              <a:t> We have expired the time (15s) to select mode</a:t>
            </a:r>
          </a:p>
          <a:p>
            <a:pPr algn="just"/>
            <a:r>
              <a:rPr lang="en-US" sz="1800" dirty="0">
                <a:latin typeface="Bahnschrift SemiLight Condensed" panose="020B0502040204020203" pitchFamily="34" charset="0"/>
              </a:rPr>
              <a:t>If the exception occurs, we come back to the state STANDBY</a:t>
            </a:r>
            <a:endParaRPr lang="es-ES" sz="1800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03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5 0.00023 L 0.5375 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C92FC8FB-E435-4EAC-B21B-C8432DA7A7AD}"/>
              </a:ext>
            </a:extLst>
          </p:cNvPr>
          <p:cNvSpPr/>
          <p:nvPr/>
        </p:nvSpPr>
        <p:spPr>
          <a:xfrm>
            <a:off x="6492240" y="441960"/>
            <a:ext cx="5181600" cy="47701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946D366-AD52-44D0-935E-11D6E819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2" t="27232" r="20943" b="15634"/>
          <a:stretch/>
        </p:blipFill>
        <p:spPr>
          <a:xfrm>
            <a:off x="6780058" y="1645920"/>
            <a:ext cx="4605963" cy="249936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C967C5-F13E-492E-B15D-2832AC495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5436975" y="1056163"/>
            <a:ext cx="4949295" cy="3541714"/>
          </a:xfrm>
        </p:spPr>
        <p:txBody>
          <a:bodyPr>
            <a:noAutofit/>
          </a:bodyPr>
          <a:lstStyle/>
          <a:p>
            <a:pPr algn="just"/>
            <a:r>
              <a:rPr lang="es-ES" sz="4000" b="1" u="sng" spc="600" dirty="0">
                <a:latin typeface="Agency FB" panose="020B0503020202020204" pitchFamily="34" charset="0"/>
              </a:rPr>
              <a:t>TRAINING SEASON</a:t>
            </a:r>
            <a:endParaRPr lang="en-US" sz="1800" dirty="0">
              <a:latin typeface="Bahnschrift SemiLight Condensed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latin typeface="Bahnschrift SemiLight Condensed" panose="020B0502040204020203" pitchFamily="34" charset="0"/>
              </a:rPr>
              <a:t>We constantly read the data from the sensors: temperature, pulse heart, time, presence sensor and speed. The last value depends on our weight and our previous choice, pulse heart it was Auto or </a:t>
            </a:r>
            <a:r>
              <a:rPr lang="en-US" sz="1800" dirty="0" err="1">
                <a:latin typeface="Bahnschrift SemiLight Condensed" panose="020B0502040204020203" pitchFamily="34" charset="0"/>
              </a:rPr>
              <a:t>potentiometre</a:t>
            </a:r>
            <a:r>
              <a:rPr lang="en-US" sz="1800" dirty="0">
                <a:latin typeface="Bahnschrift SemiLight Condensed" panose="020B0502040204020203" pitchFamily="34" charset="0"/>
              </a:rPr>
              <a:t> motor it was Manual. We display this information in LCD. </a:t>
            </a:r>
          </a:p>
          <a:p>
            <a:pPr algn="just">
              <a:lnSpc>
                <a:spcPct val="100000"/>
              </a:lnSpc>
            </a:pPr>
            <a:r>
              <a:rPr lang="en-US" sz="1800" u="sng" dirty="0">
                <a:latin typeface="Bahnschrift SemiLight Condensed" panose="020B0502040204020203" pitchFamily="34" charset="0"/>
              </a:rPr>
              <a:t>Exception</a:t>
            </a:r>
            <a:endParaRPr lang="en-US" sz="1800" dirty="0">
              <a:latin typeface="Bahnschrift SemiLight Condensed" panose="020B0502040204020203" pitchFamily="34" charset="0"/>
            </a:endParaRP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latin typeface="Bahnschrift SemiLight Condensed" panose="020B0502040204020203" pitchFamily="34" charset="0"/>
              </a:rPr>
              <a:t>We press the button Emergency or Stop and the speed is the minimum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latin typeface="Bahnschrift SemiLight Condensed" panose="020B0502040204020203" pitchFamily="34" charset="0"/>
              </a:rPr>
              <a:t> The presence sensor does not detect a presence within 1 meter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Bahnschrift SemiLight Condensed" panose="020B0502040204020203" pitchFamily="34" charset="0"/>
              </a:rPr>
              <a:t>If any exception occurs, we pass to the state STOP</a:t>
            </a:r>
            <a:endParaRPr lang="es-ES" sz="1800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53 0.00023 L 0.52253 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C92FC8FB-E435-4EAC-B21B-C8432DA7A7AD}"/>
              </a:ext>
            </a:extLst>
          </p:cNvPr>
          <p:cNvSpPr/>
          <p:nvPr/>
        </p:nvSpPr>
        <p:spPr>
          <a:xfrm>
            <a:off x="6492240" y="441960"/>
            <a:ext cx="5181600" cy="47701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946D366-AD52-44D0-935E-11D6E819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9" t="67992" r="46495" b="1351"/>
          <a:stretch/>
        </p:blipFill>
        <p:spPr>
          <a:xfrm>
            <a:off x="7467599" y="1874520"/>
            <a:ext cx="3310544" cy="1798320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E230EB-B0F6-4A5F-9156-BF884D18F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4266246" y="1497695"/>
            <a:ext cx="3856037" cy="3541714"/>
          </a:xfrm>
        </p:spPr>
        <p:txBody>
          <a:bodyPr>
            <a:normAutofit/>
          </a:bodyPr>
          <a:lstStyle/>
          <a:p>
            <a:pPr algn="just"/>
            <a:r>
              <a:rPr lang="es-ES" sz="4000" b="1" u="sng" spc="600" dirty="0">
                <a:latin typeface="Agency FB" panose="020B0503020202020204" pitchFamily="34" charset="0"/>
              </a:rPr>
              <a:t>STOP</a:t>
            </a:r>
            <a:endParaRPr lang="en-US" sz="4000" dirty="0">
              <a:latin typeface="Bahnschrift SemiLight Condense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latin typeface="Bahnschrift SemiLight Condensed" panose="020B0502040204020203" pitchFamily="34" charset="0"/>
              </a:rPr>
              <a:t>In this state we'll stop the motor DC if occurs the </a:t>
            </a:r>
            <a:r>
              <a:rPr lang="en-US" sz="1800" dirty="0" err="1">
                <a:latin typeface="Bahnschrift SemiLight Condensed" panose="020B0502040204020203" pitchFamily="34" charset="0"/>
              </a:rPr>
              <a:t>exception_button</a:t>
            </a:r>
            <a:r>
              <a:rPr lang="en-US" sz="1800" dirty="0">
                <a:latin typeface="Bahnschrift SemiLight Condensed" panose="020B0502040204020203" pitchFamily="34" charset="0"/>
              </a:rPr>
              <a:t>() or we'll reduce the motor speed gradually if occurs the </a:t>
            </a:r>
            <a:r>
              <a:rPr lang="en-US" sz="1800" dirty="0" err="1">
                <a:latin typeface="Bahnschrift SemiLight Condensed" panose="020B0502040204020203" pitchFamily="34" charset="0"/>
              </a:rPr>
              <a:t>exception_no_presence</a:t>
            </a:r>
            <a:r>
              <a:rPr lang="en-US" sz="1800" dirty="0">
                <a:latin typeface="Bahnschrift SemiLight Condensed" panose="020B0502040204020203" pitchFamily="34" charset="0"/>
              </a:rPr>
              <a:t>()</a:t>
            </a:r>
          </a:p>
          <a:p>
            <a:pPr algn="just"/>
            <a:endParaRPr lang="en-US" sz="1800" dirty="0">
              <a:latin typeface="Bahnschrift SemiLight Condensed" panose="020B0502040204020203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latin typeface="Bahnschrift SemiLight Condensed" panose="020B0502040204020203" pitchFamily="34" charset="0"/>
              </a:rPr>
              <a:t>Once the engine is turned off, we go to the next state DOWNLOAD STATE</a:t>
            </a:r>
            <a:endParaRPr lang="es-ES" sz="1800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0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 0.00023 L 0.4625 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C92FC8FB-E435-4EAC-B21B-C8432DA7A7AD}"/>
              </a:ext>
            </a:extLst>
          </p:cNvPr>
          <p:cNvSpPr/>
          <p:nvPr/>
        </p:nvSpPr>
        <p:spPr>
          <a:xfrm>
            <a:off x="6492240" y="441960"/>
            <a:ext cx="5181600" cy="47701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4946D366-AD52-44D0-935E-11D6E819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46" t="87050" r="23584" b="-728"/>
          <a:stretch/>
        </p:blipFill>
        <p:spPr>
          <a:xfrm>
            <a:off x="6492240" y="2369820"/>
            <a:ext cx="5181600" cy="91440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58A9A0C-15BA-4167-8B4C-4C7657B8D53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-5091630" y="1468338"/>
            <a:ext cx="4741110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>
              <a:lnSpc>
                <a:spcPct val="100000"/>
              </a:lnSpc>
              <a:buSzTx/>
            </a:pPr>
            <a:r>
              <a:rPr lang="es-ES" sz="4000" b="1" u="sng" spc="600" dirty="0">
                <a:latin typeface="Agency FB" panose="020B0503020202020204" pitchFamily="34" charset="0"/>
              </a:rPr>
              <a:t>DOWNLOAD STATE</a:t>
            </a:r>
          </a:p>
          <a:p>
            <a:pPr lvl="0" algn="just">
              <a:lnSpc>
                <a:spcPct val="100000"/>
              </a:lnSpc>
              <a:buSzTx/>
            </a:pPr>
            <a:endParaRPr kumimoji="0" lang="es-ES" altLang="es-ES" sz="1200" b="0" i="0" u="none" strike="noStrike" cap="none" normalizeH="0" baseline="0" dirty="0">
              <a:ln>
                <a:noFill/>
              </a:ln>
              <a:effectLst/>
              <a:latin typeface="Bahnschrift SemiLight Condensed" panose="020B0502040204020203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Finally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,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we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send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training data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to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mobile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via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bluetooth</a:t>
            </a:r>
          </a:p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800" b="0" i="0" u="sng" strike="noStrike" cap="none" normalizeH="0" baseline="0" dirty="0">
              <a:ln>
                <a:noFill/>
              </a:ln>
              <a:effectLst/>
              <a:latin typeface="Bahnschrift SemiLight Condensed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sng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Exception</a:t>
            </a:r>
            <a:endParaRPr kumimoji="0" lang="es-ES" altLang="es-ES" sz="1800" b="0" i="0" u="sng" strike="noStrike" cap="none" normalizeH="0" baseline="0" dirty="0">
              <a:ln>
                <a:noFill/>
              </a:ln>
              <a:effectLst/>
              <a:latin typeface="Bahnschrift SemiLight Condensed" panose="020B0502040204020203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We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have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expired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time (15s)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to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download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data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We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finish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sending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data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effectLst/>
              <a:latin typeface="Bahnschrift SemiLight Condensed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If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any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exception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occurs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,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we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pass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to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the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state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effectLst/>
                <a:latin typeface="Bahnschrift SemiLight Condensed" panose="020B0502040204020203" pitchFamily="34" charset="0"/>
              </a:rPr>
              <a:t> STANDBY</a:t>
            </a:r>
          </a:p>
        </p:txBody>
      </p:sp>
    </p:spTree>
    <p:extLst>
      <p:ext uri="{BB962C8B-B14F-4D97-AF65-F5344CB8AC3E}">
        <p14:creationId xmlns:p14="http://schemas.microsoft.com/office/powerpoint/2010/main" val="11308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98 4.81481E-6 L 0.51498 4.81481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1FEA26D-C00D-4BA5-A9C1-3A1A29252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0" y="274320"/>
            <a:ext cx="8427719" cy="6053394"/>
          </a:xfrm>
          <a:prstGeom prst="roundRect">
            <a:avLst>
              <a:gd name="adj" fmla="val 894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40801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31B482-A018-48A1-998B-F406D625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160" y="213360"/>
            <a:ext cx="5797070" cy="59740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17861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4C4D9E-3E4B-4D91-A209-E6606421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5695506" y="1503197"/>
            <a:ext cx="8017044" cy="5010653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D41E3187-AD76-486B-BD1C-4EE6788AA642}"/>
              </a:ext>
            </a:extLst>
          </p:cNvPr>
          <p:cNvSpPr/>
          <p:nvPr/>
        </p:nvSpPr>
        <p:spPr>
          <a:xfrm rot="8400000">
            <a:off x="5724334" y="-2535322"/>
            <a:ext cx="2571102" cy="3549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D67A7A7-04CC-40ED-A12C-7B60CA512448}"/>
              </a:ext>
            </a:extLst>
          </p:cNvPr>
          <p:cNvSpPr/>
          <p:nvPr/>
        </p:nvSpPr>
        <p:spPr>
          <a:xfrm rot="8396564">
            <a:off x="9030432" y="-1213663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24F9233-5708-4D6D-B85F-CA020282BBC4}"/>
              </a:ext>
            </a:extLst>
          </p:cNvPr>
          <p:cNvSpPr/>
          <p:nvPr/>
        </p:nvSpPr>
        <p:spPr>
          <a:xfrm rot="2996564">
            <a:off x="9011957" y="-1805312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CFDF7CB-171F-4258-8218-E58320E2F8CB}"/>
              </a:ext>
            </a:extLst>
          </p:cNvPr>
          <p:cNvSpPr/>
          <p:nvPr/>
        </p:nvSpPr>
        <p:spPr>
          <a:xfrm rot="8400000">
            <a:off x="5243251" y="5017822"/>
            <a:ext cx="2464907" cy="3009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5E45D0D-A7E1-48E5-AD91-B44A8EAE4A23}"/>
              </a:ext>
            </a:extLst>
          </p:cNvPr>
          <p:cNvSpPr/>
          <p:nvPr/>
        </p:nvSpPr>
        <p:spPr>
          <a:xfrm rot="2996564">
            <a:off x="6647175" y="-3154393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D28214A-CB76-47A5-A432-205546848969}"/>
              </a:ext>
            </a:extLst>
          </p:cNvPr>
          <p:cNvSpPr/>
          <p:nvPr/>
        </p:nvSpPr>
        <p:spPr>
          <a:xfrm rot="8396564">
            <a:off x="6647175" y="-184327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C200C80-2CC7-41AF-99B9-D0C6824F1CA7}"/>
              </a:ext>
            </a:extLst>
          </p:cNvPr>
          <p:cNvSpPr/>
          <p:nvPr/>
        </p:nvSpPr>
        <p:spPr>
          <a:xfrm rot="8400000">
            <a:off x="5346192" y="1057881"/>
            <a:ext cx="2571102" cy="3549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855F3EE-83BA-4236-AC9D-10DD534A0B22}"/>
              </a:ext>
            </a:extLst>
          </p:cNvPr>
          <p:cNvSpPr/>
          <p:nvPr/>
        </p:nvSpPr>
        <p:spPr>
          <a:xfrm rot="2996564">
            <a:off x="9856642" y="671187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E5579BAC-E1B0-4445-A0BE-771C7E1F940A}"/>
              </a:ext>
            </a:extLst>
          </p:cNvPr>
          <p:cNvSpPr/>
          <p:nvPr/>
        </p:nvSpPr>
        <p:spPr>
          <a:xfrm rot="8396564">
            <a:off x="11221345" y="-2442703"/>
            <a:ext cx="215931" cy="9927138"/>
          </a:xfrm>
          <a:custGeom>
            <a:avLst/>
            <a:gdLst>
              <a:gd name="connsiteX0" fmla="*/ 0 w 215931"/>
              <a:gd name="connsiteY0" fmla="*/ 9927138 h 9927138"/>
              <a:gd name="connsiteX1" fmla="*/ 0 w 215931"/>
              <a:gd name="connsiteY1" fmla="*/ 0 h 9927138"/>
              <a:gd name="connsiteX2" fmla="*/ 215931 w 215931"/>
              <a:gd name="connsiteY2" fmla="*/ 0 h 9927138"/>
              <a:gd name="connsiteX3" fmla="*/ 215931 w 215931"/>
              <a:gd name="connsiteY3" fmla="*/ 8148756 h 9927138"/>
              <a:gd name="connsiteX4" fmla="*/ 199706 w 215931"/>
              <a:gd name="connsiteY4" fmla="*/ 8135114 h 9927138"/>
              <a:gd name="connsiteX5" fmla="*/ 199706 w 215931"/>
              <a:gd name="connsiteY5" fmla="*/ 9927138 h 992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31" h="9927138">
                <a:moveTo>
                  <a:pt x="0" y="9927138"/>
                </a:moveTo>
                <a:lnTo>
                  <a:pt x="0" y="0"/>
                </a:lnTo>
                <a:lnTo>
                  <a:pt x="215931" y="0"/>
                </a:lnTo>
                <a:lnTo>
                  <a:pt x="215931" y="8148756"/>
                </a:lnTo>
                <a:lnTo>
                  <a:pt x="199706" y="8135114"/>
                </a:lnTo>
                <a:lnTo>
                  <a:pt x="199706" y="99271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C9860A5-30CD-4646-BD91-AAB2D2EEF71F}"/>
              </a:ext>
            </a:extLst>
          </p:cNvPr>
          <p:cNvSpPr txBox="1"/>
          <p:nvPr/>
        </p:nvSpPr>
        <p:spPr>
          <a:xfrm>
            <a:off x="1277035" y="838626"/>
            <a:ext cx="54858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u="sng" spc="600" dirty="0">
                <a:solidFill>
                  <a:schemeClr val="bg1"/>
                </a:solidFill>
                <a:latin typeface="Agency FB" panose="020B0503020202020204" pitchFamily="34" charset="0"/>
              </a:rPr>
              <a:t>TESTS</a:t>
            </a:r>
            <a:endParaRPr lang="es-ES" sz="1200" b="1" u="sng" spc="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ES" sz="1200" b="1" u="sng" spc="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ES" sz="1200" b="1" u="sng" spc="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ES" sz="1200" b="1" u="sng" spc="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ES" sz="1200" b="1" u="sng" spc="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ES" sz="1200" b="1" u="sng" spc="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s-ES" sz="1200" b="1" u="sng" spc="6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spc="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TEST EXCEPTIONS</a:t>
            </a:r>
          </a:p>
          <a:p>
            <a:endParaRPr lang="es-ES" sz="2000" spc="6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endParaRPr lang="es-ES" sz="2000" spc="6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spc="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TEST DATA</a:t>
            </a:r>
          </a:p>
          <a:p>
            <a:endParaRPr lang="es-ES" sz="2000" spc="6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endParaRPr lang="es-ES" sz="2000" spc="600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000" spc="600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TEST USER EXEMPLE</a:t>
            </a:r>
          </a:p>
        </p:txBody>
      </p:sp>
    </p:spTree>
    <p:extLst>
      <p:ext uri="{BB962C8B-B14F-4D97-AF65-F5344CB8AC3E}">
        <p14:creationId xmlns:p14="http://schemas.microsoft.com/office/powerpoint/2010/main" val="1028417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63DAEF1A-AE15-477F-95DC-5625E9E30EAD}"/>
              </a:ext>
            </a:extLst>
          </p:cNvPr>
          <p:cNvSpPr/>
          <p:nvPr/>
        </p:nvSpPr>
        <p:spPr>
          <a:xfrm>
            <a:off x="0" y="811941"/>
            <a:ext cx="12192000" cy="20637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tx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2060"/>
              </a:solidFill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3051D010-EF4E-4B92-8940-83254C0C240A}"/>
              </a:ext>
            </a:extLst>
          </p:cNvPr>
          <p:cNvGrpSpPr/>
          <p:nvPr/>
        </p:nvGrpSpPr>
        <p:grpSpPr>
          <a:xfrm>
            <a:off x="-6552322" y="688181"/>
            <a:ext cx="2705100" cy="4433887"/>
            <a:chOff x="-6552322" y="688181"/>
            <a:chExt cx="2705100" cy="4433887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A071D0D0-F324-49FE-9D60-08EAB9933542}"/>
                </a:ext>
              </a:extLst>
            </p:cNvPr>
            <p:cNvGrpSpPr/>
            <p:nvPr/>
          </p:nvGrpSpPr>
          <p:grpSpPr>
            <a:xfrm>
              <a:off x="-6552322" y="688181"/>
              <a:ext cx="2705100" cy="4433887"/>
              <a:chOff x="-6552322" y="688181"/>
              <a:chExt cx="2705100" cy="4433887"/>
            </a:xfrm>
          </p:grpSpPr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B4AB77C3-3325-4A4D-8340-4F6888C5A584}"/>
                  </a:ext>
                </a:extLst>
              </p:cNvPr>
              <p:cNvGrpSpPr/>
              <p:nvPr/>
            </p:nvGrpSpPr>
            <p:grpSpPr>
              <a:xfrm>
                <a:off x="-6552322" y="688181"/>
                <a:ext cx="2705100" cy="4433887"/>
                <a:chOff x="703482" y="630237"/>
                <a:chExt cx="2705100" cy="4433887"/>
              </a:xfrm>
            </p:grpSpPr>
            <p:cxnSp>
              <p:nvCxnSpPr>
                <p:cNvPr id="41" name="Conector recto 40">
                  <a:extLst>
                    <a:ext uri="{FF2B5EF4-FFF2-40B4-BE49-F238E27FC236}">
                      <a16:creationId xmlns:a16="http://schemas.microsoft.com/office/drawing/2014/main" id="{9B76C983-AC65-4B0D-9647-9A9C15D97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52832" y="2794001"/>
                  <a:ext cx="330200" cy="35242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Forma libre: forma 41">
                  <a:extLst>
                    <a:ext uri="{FF2B5EF4-FFF2-40B4-BE49-F238E27FC236}">
                      <a16:creationId xmlns:a16="http://schemas.microsoft.com/office/drawing/2014/main" id="{3DF6F701-A3A4-4D25-B117-D8FA7D1C73B7}"/>
                    </a:ext>
                  </a:extLst>
                </p:cNvPr>
                <p:cNvSpPr/>
                <p:nvPr/>
              </p:nvSpPr>
              <p:spPr>
                <a:xfrm>
                  <a:off x="703482" y="2797176"/>
                  <a:ext cx="2705100" cy="2266948"/>
                </a:xfrm>
                <a:custGeom>
                  <a:avLst/>
                  <a:gdLst>
                    <a:gd name="connsiteX0" fmla="*/ 1352550 w 2705100"/>
                    <a:gd name="connsiteY0" fmla="*/ 133349 h 2266948"/>
                    <a:gd name="connsiteX1" fmla="*/ 1123950 w 2705100"/>
                    <a:gd name="connsiteY1" fmla="*/ 352424 h 2266948"/>
                    <a:gd name="connsiteX2" fmla="*/ 1352550 w 2705100"/>
                    <a:gd name="connsiteY2" fmla="*/ 571499 h 2266948"/>
                    <a:gd name="connsiteX3" fmla="*/ 1581150 w 2705100"/>
                    <a:gd name="connsiteY3" fmla="*/ 352424 h 2266948"/>
                    <a:gd name="connsiteX4" fmla="*/ 1352550 w 2705100"/>
                    <a:gd name="connsiteY4" fmla="*/ 133349 h 2266948"/>
                    <a:gd name="connsiteX5" fmla="*/ 815626 w 2705100"/>
                    <a:gd name="connsiteY5" fmla="*/ 0 h 2266948"/>
                    <a:gd name="connsiteX6" fmla="*/ 1889474 w 2705100"/>
                    <a:gd name="connsiteY6" fmla="*/ 0 h 2266948"/>
                    <a:gd name="connsiteX7" fmla="*/ 2705100 w 2705100"/>
                    <a:gd name="connsiteY7" fmla="*/ 1133474 h 2266948"/>
                    <a:gd name="connsiteX8" fmla="*/ 1889474 w 2705100"/>
                    <a:gd name="connsiteY8" fmla="*/ 2266948 h 2266948"/>
                    <a:gd name="connsiteX9" fmla="*/ 815626 w 2705100"/>
                    <a:gd name="connsiteY9" fmla="*/ 2266948 h 2266948"/>
                    <a:gd name="connsiteX10" fmla="*/ 0 w 2705100"/>
                    <a:gd name="connsiteY10" fmla="*/ 1133474 h 226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705100" h="2266948">
                      <a:moveTo>
                        <a:pt x="1352550" y="133349"/>
                      </a:moveTo>
                      <a:cubicBezTo>
                        <a:pt x="1226298" y="133349"/>
                        <a:pt x="1123950" y="231432"/>
                        <a:pt x="1123950" y="352424"/>
                      </a:cubicBezTo>
                      <a:cubicBezTo>
                        <a:pt x="1123950" y="473416"/>
                        <a:pt x="1226298" y="571499"/>
                        <a:pt x="1352550" y="571499"/>
                      </a:cubicBezTo>
                      <a:cubicBezTo>
                        <a:pt x="1478802" y="571499"/>
                        <a:pt x="1581150" y="473416"/>
                        <a:pt x="1581150" y="352424"/>
                      </a:cubicBezTo>
                      <a:cubicBezTo>
                        <a:pt x="1581150" y="231432"/>
                        <a:pt x="1478802" y="133349"/>
                        <a:pt x="1352550" y="133349"/>
                      </a:cubicBezTo>
                      <a:close/>
                      <a:moveTo>
                        <a:pt x="815626" y="0"/>
                      </a:moveTo>
                      <a:lnTo>
                        <a:pt x="1889474" y="0"/>
                      </a:lnTo>
                      <a:lnTo>
                        <a:pt x="2705100" y="1133474"/>
                      </a:lnTo>
                      <a:lnTo>
                        <a:pt x="1889474" y="2266948"/>
                      </a:lnTo>
                      <a:lnTo>
                        <a:pt x="815626" y="2266948"/>
                      </a:lnTo>
                      <a:lnTo>
                        <a:pt x="0" y="1133474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s-ES" dirty="0"/>
                </a:p>
              </p:txBody>
            </p:sp>
            <p:cxnSp>
              <p:nvCxnSpPr>
                <p:cNvPr id="43" name="Conector recto 42">
                  <a:extLst>
                    <a:ext uri="{FF2B5EF4-FFF2-40B4-BE49-F238E27FC236}">
                      <a16:creationId xmlns:a16="http://schemas.microsoft.com/office/drawing/2014/main" id="{69B3452D-2685-4F6A-99B4-A9A9D1356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6032" y="1009650"/>
                  <a:ext cx="0" cy="1577975"/>
                </a:xfrm>
                <a:prstGeom prst="line">
                  <a:avLst/>
                </a:prstGeom>
                <a:ln w="38100">
                  <a:prstDash val="sys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cto 43">
                  <a:extLst>
                    <a:ext uri="{FF2B5EF4-FFF2-40B4-BE49-F238E27FC236}">
                      <a16:creationId xmlns:a16="http://schemas.microsoft.com/office/drawing/2014/main" id="{7DF2E712-F4CB-42D1-ABFB-F7D9B8CD7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6032" y="2587625"/>
                  <a:ext cx="127000" cy="5588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ector recto 44">
                  <a:extLst>
                    <a:ext uri="{FF2B5EF4-FFF2-40B4-BE49-F238E27FC236}">
                      <a16:creationId xmlns:a16="http://schemas.microsoft.com/office/drawing/2014/main" id="{6FFEAA05-F50F-42FE-93B0-A5909BF54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52832" y="2587625"/>
                  <a:ext cx="203200" cy="20637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Forma libre: forma 45">
                  <a:extLst>
                    <a:ext uri="{FF2B5EF4-FFF2-40B4-BE49-F238E27FC236}">
                      <a16:creationId xmlns:a16="http://schemas.microsoft.com/office/drawing/2014/main" id="{8479DF66-4179-4881-8562-58DC6E56BA5B}"/>
                    </a:ext>
                  </a:extLst>
                </p:cNvPr>
                <p:cNvSpPr/>
                <p:nvPr/>
              </p:nvSpPr>
              <p:spPr>
                <a:xfrm>
                  <a:off x="1864165" y="630237"/>
                  <a:ext cx="383735" cy="466726"/>
                </a:xfrm>
                <a:custGeom>
                  <a:avLst/>
                  <a:gdLst>
                    <a:gd name="connsiteX0" fmla="*/ 218635 w 465478"/>
                    <a:gd name="connsiteY0" fmla="*/ 0 h 466726"/>
                    <a:gd name="connsiteX1" fmla="*/ 465478 w 465478"/>
                    <a:gd name="connsiteY1" fmla="*/ 233363 h 466726"/>
                    <a:gd name="connsiteX2" fmla="*/ 218635 w 465478"/>
                    <a:gd name="connsiteY2" fmla="*/ 466726 h 466726"/>
                    <a:gd name="connsiteX3" fmla="*/ 44091 w 465478"/>
                    <a:gd name="connsiteY3" fmla="*/ 398376 h 466726"/>
                    <a:gd name="connsiteX4" fmla="*/ 0 w 465478"/>
                    <a:gd name="connsiteY4" fmla="*/ 336551 h 466726"/>
                    <a:gd name="connsiteX5" fmla="*/ 83760 w 465478"/>
                    <a:gd name="connsiteY5" fmla="*/ 336551 h 466726"/>
                    <a:gd name="connsiteX6" fmla="*/ 93106 w 465478"/>
                    <a:gd name="connsiteY6" fmla="*/ 349361 h 466726"/>
                    <a:gd name="connsiteX7" fmla="*/ 218634 w 465478"/>
                    <a:gd name="connsiteY7" fmla="*/ 397408 h 466726"/>
                    <a:gd name="connsiteX8" fmla="*/ 396158 w 465478"/>
                    <a:gd name="connsiteY8" fmla="*/ 233363 h 466726"/>
                    <a:gd name="connsiteX9" fmla="*/ 218634 w 465478"/>
                    <a:gd name="connsiteY9" fmla="*/ 69318 h 466726"/>
                    <a:gd name="connsiteX10" fmla="*/ 93106 w 465478"/>
                    <a:gd name="connsiteY10" fmla="*/ 117366 h 466726"/>
                    <a:gd name="connsiteX11" fmla="*/ 83760 w 465478"/>
                    <a:gd name="connsiteY11" fmla="*/ 130175 h 466726"/>
                    <a:gd name="connsiteX12" fmla="*/ 0 w 465478"/>
                    <a:gd name="connsiteY12" fmla="*/ 130175 h 466726"/>
                    <a:gd name="connsiteX13" fmla="*/ 44091 w 465478"/>
                    <a:gd name="connsiteY13" fmla="*/ 68350 h 466726"/>
                    <a:gd name="connsiteX14" fmla="*/ 218635 w 465478"/>
                    <a:gd name="connsiteY14" fmla="*/ 0 h 466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65478" h="466726">
                      <a:moveTo>
                        <a:pt x="218635" y="0"/>
                      </a:moveTo>
                      <a:cubicBezTo>
                        <a:pt x="354963" y="0"/>
                        <a:pt x="465478" y="104480"/>
                        <a:pt x="465478" y="233363"/>
                      </a:cubicBezTo>
                      <a:cubicBezTo>
                        <a:pt x="465478" y="362246"/>
                        <a:pt x="354963" y="466726"/>
                        <a:pt x="218635" y="466726"/>
                      </a:cubicBezTo>
                      <a:cubicBezTo>
                        <a:pt x="150471" y="466726"/>
                        <a:pt x="88760" y="440606"/>
                        <a:pt x="44091" y="398376"/>
                      </a:cubicBezTo>
                      <a:lnTo>
                        <a:pt x="0" y="336551"/>
                      </a:lnTo>
                      <a:lnTo>
                        <a:pt x="83760" y="336551"/>
                      </a:lnTo>
                      <a:lnTo>
                        <a:pt x="93106" y="349361"/>
                      </a:lnTo>
                      <a:cubicBezTo>
                        <a:pt x="125231" y="379047"/>
                        <a:pt x="169612" y="397408"/>
                        <a:pt x="218634" y="397408"/>
                      </a:cubicBezTo>
                      <a:cubicBezTo>
                        <a:pt x="316678" y="397408"/>
                        <a:pt x="396158" y="323963"/>
                        <a:pt x="396158" y="233363"/>
                      </a:cubicBezTo>
                      <a:cubicBezTo>
                        <a:pt x="396158" y="142763"/>
                        <a:pt x="316678" y="69318"/>
                        <a:pt x="218634" y="69318"/>
                      </a:cubicBezTo>
                      <a:cubicBezTo>
                        <a:pt x="169612" y="69318"/>
                        <a:pt x="125231" y="87679"/>
                        <a:pt x="93106" y="117366"/>
                      </a:cubicBezTo>
                      <a:lnTo>
                        <a:pt x="83760" y="130175"/>
                      </a:lnTo>
                      <a:lnTo>
                        <a:pt x="0" y="130175"/>
                      </a:lnTo>
                      <a:lnTo>
                        <a:pt x="44091" y="68350"/>
                      </a:lnTo>
                      <a:cubicBezTo>
                        <a:pt x="88760" y="26120"/>
                        <a:pt x="150471" y="0"/>
                        <a:pt x="218635" y="0"/>
                      </a:cubicBezTo>
                      <a:close/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s-E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7" name="Imagen 56" descr="Imagen que contiene electrónica, circuito&#10;&#10;Descripción generada automáticamente">
                <a:extLst>
                  <a:ext uri="{FF2B5EF4-FFF2-40B4-BE49-F238E27FC236}">
                    <a16:creationId xmlns:a16="http://schemas.microsoft.com/office/drawing/2014/main" id="{97948123-F0A0-4C09-ADDB-26A599BDF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5595736" y="3516992"/>
                <a:ext cx="825616" cy="825616"/>
              </a:xfrm>
              <a:prstGeom prst="rect">
                <a:avLst/>
              </a:prstGeom>
            </p:spPr>
          </p:pic>
        </p:grp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48F237B9-D9D0-4E07-AE38-2484256821B0}"/>
                </a:ext>
              </a:extLst>
            </p:cNvPr>
            <p:cNvSpPr txBox="1"/>
            <p:nvPr/>
          </p:nvSpPr>
          <p:spPr>
            <a:xfrm>
              <a:off x="-5704595" y="4393964"/>
              <a:ext cx="1393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CIRCUIT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E582F71B-DF1F-49F5-AA5B-BCD1A1614FF5}"/>
              </a:ext>
            </a:extLst>
          </p:cNvPr>
          <p:cNvGrpSpPr/>
          <p:nvPr/>
        </p:nvGrpSpPr>
        <p:grpSpPr>
          <a:xfrm>
            <a:off x="-3593222" y="681037"/>
            <a:ext cx="2705100" cy="4433887"/>
            <a:chOff x="-3593222" y="681037"/>
            <a:chExt cx="2705100" cy="4433887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5793A06F-F95D-4448-A0EA-8ACBEEE7C85F}"/>
                </a:ext>
              </a:extLst>
            </p:cNvPr>
            <p:cNvGrpSpPr/>
            <p:nvPr/>
          </p:nvGrpSpPr>
          <p:grpSpPr>
            <a:xfrm>
              <a:off x="-3593222" y="681037"/>
              <a:ext cx="2705100" cy="4433887"/>
              <a:chOff x="703482" y="630237"/>
              <a:chExt cx="2705100" cy="4433887"/>
            </a:xfrm>
          </p:grpSpPr>
          <p:cxnSp>
            <p:nvCxnSpPr>
              <p:cNvPr id="48" name="Conector recto 47">
                <a:extLst>
                  <a:ext uri="{FF2B5EF4-FFF2-40B4-BE49-F238E27FC236}">
                    <a16:creationId xmlns:a16="http://schemas.microsoft.com/office/drawing/2014/main" id="{996AE1C5-78C9-481A-9BA2-3C4A7F127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832" y="2794001"/>
                <a:ext cx="330200" cy="35242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Forma libre: forma 48">
                <a:extLst>
                  <a:ext uri="{FF2B5EF4-FFF2-40B4-BE49-F238E27FC236}">
                    <a16:creationId xmlns:a16="http://schemas.microsoft.com/office/drawing/2014/main" id="{35C3028A-9C43-4D0D-8BA0-699D6C9D3797}"/>
                  </a:ext>
                </a:extLst>
              </p:cNvPr>
              <p:cNvSpPr/>
              <p:nvPr/>
            </p:nvSpPr>
            <p:spPr>
              <a:xfrm>
                <a:off x="703482" y="2797176"/>
                <a:ext cx="2705100" cy="2266948"/>
              </a:xfrm>
              <a:custGeom>
                <a:avLst/>
                <a:gdLst>
                  <a:gd name="connsiteX0" fmla="*/ 1352550 w 2705100"/>
                  <a:gd name="connsiteY0" fmla="*/ 133349 h 2266948"/>
                  <a:gd name="connsiteX1" fmla="*/ 1123950 w 2705100"/>
                  <a:gd name="connsiteY1" fmla="*/ 352424 h 2266948"/>
                  <a:gd name="connsiteX2" fmla="*/ 1352550 w 2705100"/>
                  <a:gd name="connsiteY2" fmla="*/ 571499 h 2266948"/>
                  <a:gd name="connsiteX3" fmla="*/ 1581150 w 2705100"/>
                  <a:gd name="connsiteY3" fmla="*/ 352424 h 2266948"/>
                  <a:gd name="connsiteX4" fmla="*/ 1352550 w 2705100"/>
                  <a:gd name="connsiteY4" fmla="*/ 133349 h 2266948"/>
                  <a:gd name="connsiteX5" fmla="*/ 815626 w 2705100"/>
                  <a:gd name="connsiteY5" fmla="*/ 0 h 2266948"/>
                  <a:gd name="connsiteX6" fmla="*/ 1889474 w 2705100"/>
                  <a:gd name="connsiteY6" fmla="*/ 0 h 2266948"/>
                  <a:gd name="connsiteX7" fmla="*/ 2705100 w 2705100"/>
                  <a:gd name="connsiteY7" fmla="*/ 1133474 h 2266948"/>
                  <a:gd name="connsiteX8" fmla="*/ 1889474 w 2705100"/>
                  <a:gd name="connsiteY8" fmla="*/ 2266948 h 2266948"/>
                  <a:gd name="connsiteX9" fmla="*/ 815626 w 2705100"/>
                  <a:gd name="connsiteY9" fmla="*/ 2266948 h 2266948"/>
                  <a:gd name="connsiteX10" fmla="*/ 0 w 2705100"/>
                  <a:gd name="connsiteY10" fmla="*/ 1133474 h 226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05100" h="2266948">
                    <a:moveTo>
                      <a:pt x="1352550" y="133349"/>
                    </a:moveTo>
                    <a:cubicBezTo>
                      <a:pt x="1226298" y="133349"/>
                      <a:pt x="1123950" y="231432"/>
                      <a:pt x="1123950" y="352424"/>
                    </a:cubicBezTo>
                    <a:cubicBezTo>
                      <a:pt x="1123950" y="473416"/>
                      <a:pt x="1226298" y="571499"/>
                      <a:pt x="1352550" y="571499"/>
                    </a:cubicBezTo>
                    <a:cubicBezTo>
                      <a:pt x="1478802" y="571499"/>
                      <a:pt x="1581150" y="473416"/>
                      <a:pt x="1581150" y="352424"/>
                    </a:cubicBezTo>
                    <a:cubicBezTo>
                      <a:pt x="1581150" y="231432"/>
                      <a:pt x="1478802" y="133349"/>
                      <a:pt x="1352550" y="133349"/>
                    </a:cubicBezTo>
                    <a:close/>
                    <a:moveTo>
                      <a:pt x="815626" y="0"/>
                    </a:moveTo>
                    <a:lnTo>
                      <a:pt x="1889474" y="0"/>
                    </a:lnTo>
                    <a:lnTo>
                      <a:pt x="2705100" y="1133474"/>
                    </a:lnTo>
                    <a:lnTo>
                      <a:pt x="1889474" y="2266948"/>
                    </a:lnTo>
                    <a:lnTo>
                      <a:pt x="815626" y="2266948"/>
                    </a:lnTo>
                    <a:lnTo>
                      <a:pt x="0" y="1133474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dirty="0"/>
              </a:p>
            </p:txBody>
          </p:sp>
          <p:cxnSp>
            <p:nvCxnSpPr>
              <p:cNvPr id="50" name="Conector recto 49">
                <a:extLst>
                  <a:ext uri="{FF2B5EF4-FFF2-40B4-BE49-F238E27FC236}">
                    <a16:creationId xmlns:a16="http://schemas.microsoft.com/office/drawing/2014/main" id="{ECA67F29-D7B0-449A-922F-5972D44069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6032" y="1009650"/>
                <a:ext cx="0" cy="1577975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C86EA1B5-40C8-4BCF-8F6D-0A01F3888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6032" y="2587625"/>
                <a:ext cx="127000" cy="55880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51">
                <a:extLst>
                  <a:ext uri="{FF2B5EF4-FFF2-40B4-BE49-F238E27FC236}">
                    <a16:creationId xmlns:a16="http://schemas.microsoft.com/office/drawing/2014/main" id="{35E872A6-66ED-40D6-AB5C-83A5611DE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2832" y="2587625"/>
                <a:ext cx="203200" cy="20637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Forma libre: forma 52">
                <a:extLst>
                  <a:ext uri="{FF2B5EF4-FFF2-40B4-BE49-F238E27FC236}">
                    <a16:creationId xmlns:a16="http://schemas.microsoft.com/office/drawing/2014/main" id="{DD2D8262-C5D5-4146-8718-DF315A170288}"/>
                  </a:ext>
                </a:extLst>
              </p:cNvPr>
              <p:cNvSpPr/>
              <p:nvPr/>
            </p:nvSpPr>
            <p:spPr>
              <a:xfrm>
                <a:off x="1864165" y="630237"/>
                <a:ext cx="383735" cy="466726"/>
              </a:xfrm>
              <a:custGeom>
                <a:avLst/>
                <a:gdLst>
                  <a:gd name="connsiteX0" fmla="*/ 218635 w 465478"/>
                  <a:gd name="connsiteY0" fmla="*/ 0 h 466726"/>
                  <a:gd name="connsiteX1" fmla="*/ 465478 w 465478"/>
                  <a:gd name="connsiteY1" fmla="*/ 233363 h 466726"/>
                  <a:gd name="connsiteX2" fmla="*/ 218635 w 465478"/>
                  <a:gd name="connsiteY2" fmla="*/ 466726 h 466726"/>
                  <a:gd name="connsiteX3" fmla="*/ 44091 w 465478"/>
                  <a:gd name="connsiteY3" fmla="*/ 398376 h 466726"/>
                  <a:gd name="connsiteX4" fmla="*/ 0 w 465478"/>
                  <a:gd name="connsiteY4" fmla="*/ 336551 h 466726"/>
                  <a:gd name="connsiteX5" fmla="*/ 83760 w 465478"/>
                  <a:gd name="connsiteY5" fmla="*/ 336551 h 466726"/>
                  <a:gd name="connsiteX6" fmla="*/ 93106 w 465478"/>
                  <a:gd name="connsiteY6" fmla="*/ 349361 h 466726"/>
                  <a:gd name="connsiteX7" fmla="*/ 218634 w 465478"/>
                  <a:gd name="connsiteY7" fmla="*/ 397408 h 466726"/>
                  <a:gd name="connsiteX8" fmla="*/ 396158 w 465478"/>
                  <a:gd name="connsiteY8" fmla="*/ 233363 h 466726"/>
                  <a:gd name="connsiteX9" fmla="*/ 218634 w 465478"/>
                  <a:gd name="connsiteY9" fmla="*/ 69318 h 466726"/>
                  <a:gd name="connsiteX10" fmla="*/ 93106 w 465478"/>
                  <a:gd name="connsiteY10" fmla="*/ 117366 h 466726"/>
                  <a:gd name="connsiteX11" fmla="*/ 83760 w 465478"/>
                  <a:gd name="connsiteY11" fmla="*/ 130175 h 466726"/>
                  <a:gd name="connsiteX12" fmla="*/ 0 w 465478"/>
                  <a:gd name="connsiteY12" fmla="*/ 130175 h 466726"/>
                  <a:gd name="connsiteX13" fmla="*/ 44091 w 465478"/>
                  <a:gd name="connsiteY13" fmla="*/ 68350 h 466726"/>
                  <a:gd name="connsiteX14" fmla="*/ 218635 w 465478"/>
                  <a:gd name="connsiteY14" fmla="*/ 0 h 46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5478" h="466726">
                    <a:moveTo>
                      <a:pt x="218635" y="0"/>
                    </a:moveTo>
                    <a:cubicBezTo>
                      <a:pt x="354963" y="0"/>
                      <a:pt x="465478" y="104480"/>
                      <a:pt x="465478" y="233363"/>
                    </a:cubicBezTo>
                    <a:cubicBezTo>
                      <a:pt x="465478" y="362246"/>
                      <a:pt x="354963" y="466726"/>
                      <a:pt x="218635" y="466726"/>
                    </a:cubicBezTo>
                    <a:cubicBezTo>
                      <a:pt x="150471" y="466726"/>
                      <a:pt x="88760" y="440606"/>
                      <a:pt x="44091" y="398376"/>
                    </a:cubicBezTo>
                    <a:lnTo>
                      <a:pt x="0" y="336551"/>
                    </a:lnTo>
                    <a:lnTo>
                      <a:pt x="83760" y="336551"/>
                    </a:lnTo>
                    <a:lnTo>
                      <a:pt x="93106" y="349361"/>
                    </a:lnTo>
                    <a:cubicBezTo>
                      <a:pt x="125231" y="379047"/>
                      <a:pt x="169612" y="397408"/>
                      <a:pt x="218634" y="397408"/>
                    </a:cubicBezTo>
                    <a:cubicBezTo>
                      <a:pt x="316678" y="397408"/>
                      <a:pt x="396158" y="323963"/>
                      <a:pt x="396158" y="233363"/>
                    </a:cubicBezTo>
                    <a:cubicBezTo>
                      <a:pt x="396158" y="142763"/>
                      <a:pt x="316678" y="69318"/>
                      <a:pt x="218634" y="69318"/>
                    </a:cubicBezTo>
                    <a:cubicBezTo>
                      <a:pt x="169612" y="69318"/>
                      <a:pt x="125231" y="87679"/>
                      <a:pt x="93106" y="117366"/>
                    </a:cubicBezTo>
                    <a:lnTo>
                      <a:pt x="83760" y="130175"/>
                    </a:lnTo>
                    <a:lnTo>
                      <a:pt x="0" y="130175"/>
                    </a:lnTo>
                    <a:lnTo>
                      <a:pt x="44091" y="68350"/>
                    </a:lnTo>
                    <a:cubicBezTo>
                      <a:pt x="88760" y="26120"/>
                      <a:pt x="150471" y="0"/>
                      <a:pt x="2186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" name="Imagen 2" descr="Imagen que contiene monitor, pantalla, reloj, televisión&#10;&#10;Descripción generada automáticamente">
              <a:extLst>
                <a:ext uri="{FF2B5EF4-FFF2-40B4-BE49-F238E27FC236}">
                  <a16:creationId xmlns:a16="http://schemas.microsoft.com/office/drawing/2014/main" id="{84CBB69D-F19E-4726-9AC0-4F0043B7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568602" y="3512795"/>
              <a:ext cx="816001" cy="816001"/>
            </a:xfrm>
            <a:prstGeom prst="rect">
              <a:avLst/>
            </a:prstGeom>
          </p:spPr>
        </p:pic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C2F770C0-55ED-41F9-AD78-54EDB0D88D3C}"/>
                </a:ext>
              </a:extLst>
            </p:cNvPr>
            <p:cNvSpPr txBox="1"/>
            <p:nvPr/>
          </p:nvSpPr>
          <p:spPr>
            <a:xfrm>
              <a:off x="-2644800" y="4393964"/>
              <a:ext cx="1393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TESTS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5415C19-60AA-400F-ABCF-A753353F1189}"/>
              </a:ext>
            </a:extLst>
          </p:cNvPr>
          <p:cNvGrpSpPr/>
          <p:nvPr/>
        </p:nvGrpSpPr>
        <p:grpSpPr>
          <a:xfrm>
            <a:off x="-12540577" y="688181"/>
            <a:ext cx="2705100" cy="4433887"/>
            <a:chOff x="-12540577" y="688181"/>
            <a:chExt cx="2705100" cy="4433887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0D6E2FDE-6455-4AD9-96FF-0C2C9D2C6DBF}"/>
                </a:ext>
              </a:extLst>
            </p:cNvPr>
            <p:cNvGrpSpPr/>
            <p:nvPr/>
          </p:nvGrpSpPr>
          <p:grpSpPr>
            <a:xfrm>
              <a:off x="-12540577" y="688181"/>
              <a:ext cx="2705100" cy="4433887"/>
              <a:chOff x="-12540577" y="688181"/>
              <a:chExt cx="2705100" cy="4433887"/>
            </a:xfrm>
          </p:grpSpPr>
          <p:grpSp>
            <p:nvGrpSpPr>
              <p:cNvPr id="80" name="Grupo 79">
                <a:extLst>
                  <a:ext uri="{FF2B5EF4-FFF2-40B4-BE49-F238E27FC236}">
                    <a16:creationId xmlns:a16="http://schemas.microsoft.com/office/drawing/2014/main" id="{3C8BD783-6356-42A0-A15D-B18C4D6C8D1A}"/>
                  </a:ext>
                </a:extLst>
              </p:cNvPr>
              <p:cNvGrpSpPr/>
              <p:nvPr/>
            </p:nvGrpSpPr>
            <p:grpSpPr>
              <a:xfrm>
                <a:off x="-12540577" y="688181"/>
                <a:ext cx="2705100" cy="4433887"/>
                <a:chOff x="568764" y="630237"/>
                <a:chExt cx="2705100" cy="4433887"/>
              </a:xfrm>
              <a:solidFill>
                <a:srgbClr val="FFC000"/>
              </a:solidFill>
            </p:grpSpPr>
            <p:grpSp>
              <p:nvGrpSpPr>
                <p:cNvPr id="32" name="Grupo 31">
                  <a:extLst>
                    <a:ext uri="{FF2B5EF4-FFF2-40B4-BE49-F238E27FC236}">
                      <a16:creationId xmlns:a16="http://schemas.microsoft.com/office/drawing/2014/main" id="{FA39B97F-1ACE-4C42-B4A1-73B66EEEC2B0}"/>
                    </a:ext>
                  </a:extLst>
                </p:cNvPr>
                <p:cNvGrpSpPr/>
                <p:nvPr/>
              </p:nvGrpSpPr>
              <p:grpSpPr>
                <a:xfrm>
                  <a:off x="568764" y="630237"/>
                  <a:ext cx="2705100" cy="4433887"/>
                  <a:chOff x="703482" y="630237"/>
                  <a:chExt cx="2705100" cy="4433887"/>
                </a:xfrm>
                <a:grpFill/>
              </p:grpSpPr>
              <p:cxnSp>
                <p:nvCxnSpPr>
                  <p:cNvPr id="18" name="Conector recto 17">
                    <a:extLst>
                      <a:ext uri="{FF2B5EF4-FFF2-40B4-BE49-F238E27FC236}">
                        <a16:creationId xmlns:a16="http://schemas.microsoft.com/office/drawing/2014/main" id="{F0FBACEC-E7EE-4C83-9FDC-09DF4D5C6C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52832" y="2794001"/>
                    <a:ext cx="330200" cy="352424"/>
                  </a:xfrm>
                  <a:prstGeom prst="line">
                    <a:avLst/>
                  </a:prstGeom>
                  <a:grpFill/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" name="Forma libre: forma 6">
                    <a:extLst>
                      <a:ext uri="{FF2B5EF4-FFF2-40B4-BE49-F238E27FC236}">
                        <a16:creationId xmlns:a16="http://schemas.microsoft.com/office/drawing/2014/main" id="{D4ECD636-B966-4116-A638-8A00C5DCBFB0}"/>
                      </a:ext>
                    </a:extLst>
                  </p:cNvPr>
                  <p:cNvSpPr/>
                  <p:nvPr/>
                </p:nvSpPr>
                <p:spPr>
                  <a:xfrm>
                    <a:off x="703482" y="2797176"/>
                    <a:ext cx="2705100" cy="2266948"/>
                  </a:xfrm>
                  <a:custGeom>
                    <a:avLst/>
                    <a:gdLst>
                      <a:gd name="connsiteX0" fmla="*/ 1352550 w 2705100"/>
                      <a:gd name="connsiteY0" fmla="*/ 133349 h 2266948"/>
                      <a:gd name="connsiteX1" fmla="*/ 1123950 w 2705100"/>
                      <a:gd name="connsiteY1" fmla="*/ 352424 h 2266948"/>
                      <a:gd name="connsiteX2" fmla="*/ 1352550 w 2705100"/>
                      <a:gd name="connsiteY2" fmla="*/ 571499 h 2266948"/>
                      <a:gd name="connsiteX3" fmla="*/ 1581150 w 2705100"/>
                      <a:gd name="connsiteY3" fmla="*/ 352424 h 2266948"/>
                      <a:gd name="connsiteX4" fmla="*/ 1352550 w 2705100"/>
                      <a:gd name="connsiteY4" fmla="*/ 133349 h 2266948"/>
                      <a:gd name="connsiteX5" fmla="*/ 815626 w 2705100"/>
                      <a:gd name="connsiteY5" fmla="*/ 0 h 2266948"/>
                      <a:gd name="connsiteX6" fmla="*/ 1889474 w 2705100"/>
                      <a:gd name="connsiteY6" fmla="*/ 0 h 2266948"/>
                      <a:gd name="connsiteX7" fmla="*/ 2705100 w 2705100"/>
                      <a:gd name="connsiteY7" fmla="*/ 1133474 h 2266948"/>
                      <a:gd name="connsiteX8" fmla="*/ 1889474 w 2705100"/>
                      <a:gd name="connsiteY8" fmla="*/ 2266948 h 2266948"/>
                      <a:gd name="connsiteX9" fmla="*/ 815626 w 2705100"/>
                      <a:gd name="connsiteY9" fmla="*/ 2266948 h 2266948"/>
                      <a:gd name="connsiteX10" fmla="*/ 0 w 2705100"/>
                      <a:gd name="connsiteY10" fmla="*/ 1133474 h 2266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5100" h="2266948">
                        <a:moveTo>
                          <a:pt x="1352550" y="133349"/>
                        </a:moveTo>
                        <a:cubicBezTo>
                          <a:pt x="1226298" y="133349"/>
                          <a:pt x="1123950" y="231432"/>
                          <a:pt x="1123950" y="352424"/>
                        </a:cubicBezTo>
                        <a:cubicBezTo>
                          <a:pt x="1123950" y="473416"/>
                          <a:pt x="1226298" y="571499"/>
                          <a:pt x="1352550" y="571499"/>
                        </a:cubicBezTo>
                        <a:cubicBezTo>
                          <a:pt x="1478802" y="571499"/>
                          <a:pt x="1581150" y="473416"/>
                          <a:pt x="1581150" y="352424"/>
                        </a:cubicBezTo>
                        <a:cubicBezTo>
                          <a:pt x="1581150" y="231432"/>
                          <a:pt x="1478802" y="133349"/>
                          <a:pt x="1352550" y="133349"/>
                        </a:cubicBezTo>
                        <a:close/>
                        <a:moveTo>
                          <a:pt x="815626" y="0"/>
                        </a:moveTo>
                        <a:lnTo>
                          <a:pt x="1889474" y="0"/>
                        </a:lnTo>
                        <a:lnTo>
                          <a:pt x="2705100" y="1133474"/>
                        </a:lnTo>
                        <a:lnTo>
                          <a:pt x="1889474" y="2266948"/>
                        </a:lnTo>
                        <a:lnTo>
                          <a:pt x="815626" y="2266948"/>
                        </a:lnTo>
                        <a:lnTo>
                          <a:pt x="0" y="1133474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s-ES" dirty="0"/>
                  </a:p>
                </p:txBody>
              </p: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ED641749-22FF-466C-8E66-03A2D43A74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6032" y="1009650"/>
                    <a:ext cx="0" cy="1577975"/>
                  </a:xfrm>
                  <a:prstGeom prst="line">
                    <a:avLst/>
                  </a:prstGeom>
                  <a:grpFill/>
                  <a:ln w="38100">
                    <a:prstDash val="sys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Conector recto 9">
                    <a:extLst>
                      <a:ext uri="{FF2B5EF4-FFF2-40B4-BE49-F238E27FC236}">
                        <a16:creationId xmlns:a16="http://schemas.microsoft.com/office/drawing/2014/main" id="{08D7E529-A82C-4889-A1BA-6D47075E09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56032" y="2587625"/>
                    <a:ext cx="127000" cy="558800"/>
                  </a:xfrm>
                  <a:prstGeom prst="line">
                    <a:avLst/>
                  </a:prstGeom>
                  <a:grpFill/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Conector recto 14">
                    <a:extLst>
                      <a:ext uri="{FF2B5EF4-FFF2-40B4-BE49-F238E27FC236}">
                        <a16:creationId xmlns:a16="http://schemas.microsoft.com/office/drawing/2014/main" id="{4B1FD56F-FF61-465D-8805-6CD39C6855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852832" y="2587625"/>
                    <a:ext cx="203200" cy="206376"/>
                  </a:xfrm>
                  <a:prstGeom prst="line">
                    <a:avLst/>
                  </a:prstGeom>
                  <a:grpFill/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Forma libre: forma 30">
                    <a:extLst>
                      <a:ext uri="{FF2B5EF4-FFF2-40B4-BE49-F238E27FC236}">
                        <a16:creationId xmlns:a16="http://schemas.microsoft.com/office/drawing/2014/main" id="{3280A5A5-193A-4D95-B35F-57EC42292DCD}"/>
                      </a:ext>
                    </a:extLst>
                  </p:cNvPr>
                  <p:cNvSpPr/>
                  <p:nvPr/>
                </p:nvSpPr>
                <p:spPr>
                  <a:xfrm>
                    <a:off x="1864165" y="630237"/>
                    <a:ext cx="383735" cy="466726"/>
                  </a:xfrm>
                  <a:custGeom>
                    <a:avLst/>
                    <a:gdLst>
                      <a:gd name="connsiteX0" fmla="*/ 218635 w 465478"/>
                      <a:gd name="connsiteY0" fmla="*/ 0 h 466726"/>
                      <a:gd name="connsiteX1" fmla="*/ 465478 w 465478"/>
                      <a:gd name="connsiteY1" fmla="*/ 233363 h 466726"/>
                      <a:gd name="connsiteX2" fmla="*/ 218635 w 465478"/>
                      <a:gd name="connsiteY2" fmla="*/ 466726 h 466726"/>
                      <a:gd name="connsiteX3" fmla="*/ 44091 w 465478"/>
                      <a:gd name="connsiteY3" fmla="*/ 398376 h 466726"/>
                      <a:gd name="connsiteX4" fmla="*/ 0 w 465478"/>
                      <a:gd name="connsiteY4" fmla="*/ 336551 h 466726"/>
                      <a:gd name="connsiteX5" fmla="*/ 83760 w 465478"/>
                      <a:gd name="connsiteY5" fmla="*/ 336551 h 466726"/>
                      <a:gd name="connsiteX6" fmla="*/ 93106 w 465478"/>
                      <a:gd name="connsiteY6" fmla="*/ 349361 h 466726"/>
                      <a:gd name="connsiteX7" fmla="*/ 218634 w 465478"/>
                      <a:gd name="connsiteY7" fmla="*/ 397408 h 466726"/>
                      <a:gd name="connsiteX8" fmla="*/ 396158 w 465478"/>
                      <a:gd name="connsiteY8" fmla="*/ 233363 h 466726"/>
                      <a:gd name="connsiteX9" fmla="*/ 218634 w 465478"/>
                      <a:gd name="connsiteY9" fmla="*/ 69318 h 466726"/>
                      <a:gd name="connsiteX10" fmla="*/ 93106 w 465478"/>
                      <a:gd name="connsiteY10" fmla="*/ 117366 h 466726"/>
                      <a:gd name="connsiteX11" fmla="*/ 83760 w 465478"/>
                      <a:gd name="connsiteY11" fmla="*/ 130175 h 466726"/>
                      <a:gd name="connsiteX12" fmla="*/ 0 w 465478"/>
                      <a:gd name="connsiteY12" fmla="*/ 130175 h 466726"/>
                      <a:gd name="connsiteX13" fmla="*/ 44091 w 465478"/>
                      <a:gd name="connsiteY13" fmla="*/ 68350 h 466726"/>
                      <a:gd name="connsiteX14" fmla="*/ 218635 w 465478"/>
                      <a:gd name="connsiteY14" fmla="*/ 0 h 466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65478" h="466726">
                        <a:moveTo>
                          <a:pt x="218635" y="0"/>
                        </a:moveTo>
                        <a:cubicBezTo>
                          <a:pt x="354963" y="0"/>
                          <a:pt x="465478" y="104480"/>
                          <a:pt x="465478" y="233363"/>
                        </a:cubicBezTo>
                        <a:cubicBezTo>
                          <a:pt x="465478" y="362246"/>
                          <a:pt x="354963" y="466726"/>
                          <a:pt x="218635" y="466726"/>
                        </a:cubicBezTo>
                        <a:cubicBezTo>
                          <a:pt x="150471" y="466726"/>
                          <a:pt x="88760" y="440606"/>
                          <a:pt x="44091" y="398376"/>
                        </a:cubicBezTo>
                        <a:lnTo>
                          <a:pt x="0" y="336551"/>
                        </a:lnTo>
                        <a:lnTo>
                          <a:pt x="83760" y="336551"/>
                        </a:lnTo>
                        <a:lnTo>
                          <a:pt x="93106" y="349361"/>
                        </a:lnTo>
                        <a:cubicBezTo>
                          <a:pt x="125231" y="379047"/>
                          <a:pt x="169612" y="397408"/>
                          <a:pt x="218634" y="397408"/>
                        </a:cubicBezTo>
                        <a:cubicBezTo>
                          <a:pt x="316678" y="397408"/>
                          <a:pt x="396158" y="323963"/>
                          <a:pt x="396158" y="233363"/>
                        </a:cubicBezTo>
                        <a:cubicBezTo>
                          <a:pt x="396158" y="142763"/>
                          <a:pt x="316678" y="69318"/>
                          <a:pt x="218634" y="69318"/>
                        </a:cubicBezTo>
                        <a:cubicBezTo>
                          <a:pt x="169612" y="69318"/>
                          <a:pt x="125231" y="87679"/>
                          <a:pt x="93106" y="117366"/>
                        </a:cubicBezTo>
                        <a:lnTo>
                          <a:pt x="83760" y="130175"/>
                        </a:lnTo>
                        <a:lnTo>
                          <a:pt x="0" y="130175"/>
                        </a:lnTo>
                        <a:lnTo>
                          <a:pt x="44091" y="68350"/>
                        </a:lnTo>
                        <a:cubicBezTo>
                          <a:pt x="88760" y="26120"/>
                          <a:pt x="150471" y="0"/>
                          <a:pt x="218635" y="0"/>
                        </a:cubicBez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s-E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2" name="CuadroTexto 71">
                  <a:extLst>
                    <a:ext uri="{FF2B5EF4-FFF2-40B4-BE49-F238E27FC236}">
                      <a16:creationId xmlns:a16="http://schemas.microsoft.com/office/drawing/2014/main" id="{9F10032D-1F4A-4290-A94B-B3514ABCA11F}"/>
                    </a:ext>
                  </a:extLst>
                </p:cNvPr>
                <p:cNvSpPr txBox="1"/>
                <p:nvPr/>
              </p:nvSpPr>
              <p:spPr>
                <a:xfrm>
                  <a:off x="1142008" y="4284663"/>
                  <a:ext cx="202026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s-ES" sz="2400" b="1" dirty="0">
                    <a:solidFill>
                      <a:schemeClr val="bg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  <p:pic>
            <p:nvPicPr>
              <p:cNvPr id="54" name="Imagen 53" descr="Imagen que contiene señal&#10;&#10;Descripción generada automáticamente">
                <a:extLst>
                  <a:ext uri="{FF2B5EF4-FFF2-40B4-BE49-F238E27FC236}">
                    <a16:creationId xmlns:a16="http://schemas.microsoft.com/office/drawing/2014/main" id="{E6CC4D79-A567-4527-8230-0EDC10153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511276" y="3591334"/>
                <a:ext cx="646498" cy="646498"/>
              </a:xfrm>
              <a:prstGeom prst="rect">
                <a:avLst/>
              </a:prstGeom>
              <a:solidFill>
                <a:srgbClr val="92D050"/>
              </a:solidFill>
            </p:spPr>
          </p:pic>
        </p:grp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FD23B500-2868-41A1-A8B6-971601A016BB}"/>
                </a:ext>
              </a:extLst>
            </p:cNvPr>
            <p:cNvSpPr txBox="1"/>
            <p:nvPr/>
          </p:nvSpPr>
          <p:spPr>
            <a:xfrm>
              <a:off x="-11856348" y="4270854"/>
              <a:ext cx="13933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COMPONENTS &amp; BUDGET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0E1F4327-5257-4B13-948A-C66974A919F7}"/>
              </a:ext>
            </a:extLst>
          </p:cNvPr>
          <p:cNvGrpSpPr/>
          <p:nvPr/>
        </p:nvGrpSpPr>
        <p:grpSpPr>
          <a:xfrm>
            <a:off x="-9572359" y="668337"/>
            <a:ext cx="2705100" cy="4433887"/>
            <a:chOff x="-9572359" y="668337"/>
            <a:chExt cx="2705100" cy="4433887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33B8C555-EB4D-46EE-9015-79C898B609BD}"/>
                </a:ext>
              </a:extLst>
            </p:cNvPr>
            <p:cNvGrpSpPr/>
            <p:nvPr/>
          </p:nvGrpSpPr>
          <p:grpSpPr>
            <a:xfrm>
              <a:off x="-9572359" y="668337"/>
              <a:ext cx="2705100" cy="4433887"/>
              <a:chOff x="703482" y="630237"/>
              <a:chExt cx="2705100" cy="4433887"/>
            </a:xfrm>
            <a:solidFill>
              <a:srgbClr val="92D050"/>
            </a:solidFill>
          </p:grpSpPr>
          <p:cxnSp>
            <p:nvCxnSpPr>
              <p:cNvPr id="34" name="Conector recto 33">
                <a:extLst>
                  <a:ext uri="{FF2B5EF4-FFF2-40B4-BE49-F238E27FC236}">
                    <a16:creationId xmlns:a16="http://schemas.microsoft.com/office/drawing/2014/main" id="{E35802F6-1AF9-4F24-90B4-4C087D39AC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2832" y="2794001"/>
                <a:ext cx="330200" cy="352424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Forma libre: forma 34">
                <a:extLst>
                  <a:ext uri="{FF2B5EF4-FFF2-40B4-BE49-F238E27FC236}">
                    <a16:creationId xmlns:a16="http://schemas.microsoft.com/office/drawing/2014/main" id="{E7587727-F6AF-4EEE-8917-8B68FD97BBB0}"/>
                  </a:ext>
                </a:extLst>
              </p:cNvPr>
              <p:cNvSpPr/>
              <p:nvPr/>
            </p:nvSpPr>
            <p:spPr>
              <a:xfrm>
                <a:off x="703482" y="2797176"/>
                <a:ext cx="2705100" cy="2266948"/>
              </a:xfrm>
              <a:custGeom>
                <a:avLst/>
                <a:gdLst>
                  <a:gd name="connsiteX0" fmla="*/ 1352550 w 2705100"/>
                  <a:gd name="connsiteY0" fmla="*/ 133349 h 2266948"/>
                  <a:gd name="connsiteX1" fmla="*/ 1123950 w 2705100"/>
                  <a:gd name="connsiteY1" fmla="*/ 352424 h 2266948"/>
                  <a:gd name="connsiteX2" fmla="*/ 1352550 w 2705100"/>
                  <a:gd name="connsiteY2" fmla="*/ 571499 h 2266948"/>
                  <a:gd name="connsiteX3" fmla="*/ 1581150 w 2705100"/>
                  <a:gd name="connsiteY3" fmla="*/ 352424 h 2266948"/>
                  <a:gd name="connsiteX4" fmla="*/ 1352550 w 2705100"/>
                  <a:gd name="connsiteY4" fmla="*/ 133349 h 2266948"/>
                  <a:gd name="connsiteX5" fmla="*/ 815626 w 2705100"/>
                  <a:gd name="connsiteY5" fmla="*/ 0 h 2266948"/>
                  <a:gd name="connsiteX6" fmla="*/ 1889474 w 2705100"/>
                  <a:gd name="connsiteY6" fmla="*/ 0 h 2266948"/>
                  <a:gd name="connsiteX7" fmla="*/ 2705100 w 2705100"/>
                  <a:gd name="connsiteY7" fmla="*/ 1133474 h 2266948"/>
                  <a:gd name="connsiteX8" fmla="*/ 1889474 w 2705100"/>
                  <a:gd name="connsiteY8" fmla="*/ 2266948 h 2266948"/>
                  <a:gd name="connsiteX9" fmla="*/ 815626 w 2705100"/>
                  <a:gd name="connsiteY9" fmla="*/ 2266948 h 2266948"/>
                  <a:gd name="connsiteX10" fmla="*/ 0 w 2705100"/>
                  <a:gd name="connsiteY10" fmla="*/ 1133474 h 226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05100" h="2266948">
                    <a:moveTo>
                      <a:pt x="1352550" y="133349"/>
                    </a:moveTo>
                    <a:cubicBezTo>
                      <a:pt x="1226298" y="133349"/>
                      <a:pt x="1123950" y="231432"/>
                      <a:pt x="1123950" y="352424"/>
                    </a:cubicBezTo>
                    <a:cubicBezTo>
                      <a:pt x="1123950" y="473416"/>
                      <a:pt x="1226298" y="571499"/>
                      <a:pt x="1352550" y="571499"/>
                    </a:cubicBezTo>
                    <a:cubicBezTo>
                      <a:pt x="1478802" y="571499"/>
                      <a:pt x="1581150" y="473416"/>
                      <a:pt x="1581150" y="352424"/>
                    </a:cubicBezTo>
                    <a:cubicBezTo>
                      <a:pt x="1581150" y="231432"/>
                      <a:pt x="1478802" y="133349"/>
                      <a:pt x="1352550" y="133349"/>
                    </a:cubicBezTo>
                    <a:close/>
                    <a:moveTo>
                      <a:pt x="815626" y="0"/>
                    </a:moveTo>
                    <a:lnTo>
                      <a:pt x="1889474" y="0"/>
                    </a:lnTo>
                    <a:lnTo>
                      <a:pt x="2705100" y="1133474"/>
                    </a:lnTo>
                    <a:lnTo>
                      <a:pt x="1889474" y="2266948"/>
                    </a:lnTo>
                    <a:lnTo>
                      <a:pt x="815626" y="2266948"/>
                    </a:lnTo>
                    <a:lnTo>
                      <a:pt x="0" y="1133474"/>
                    </a:lnTo>
                    <a:close/>
                  </a:path>
                </a:pathLst>
              </a:cu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/>
              </a:p>
            </p:txBody>
          </p:sp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33051C11-D7B8-475B-BB08-0796DC001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6032" y="1009650"/>
                <a:ext cx="0" cy="1577975"/>
              </a:xfrm>
              <a:prstGeom prst="line">
                <a:avLst/>
              </a:prstGeom>
              <a:grpFill/>
              <a:ln w="3810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Conector recto 36">
                <a:extLst>
                  <a:ext uri="{FF2B5EF4-FFF2-40B4-BE49-F238E27FC236}">
                    <a16:creationId xmlns:a16="http://schemas.microsoft.com/office/drawing/2014/main" id="{C0900D02-7D2E-482B-AAB6-36A30B179E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6032" y="2587625"/>
                <a:ext cx="127000" cy="55880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>
                <a:extLst>
                  <a:ext uri="{FF2B5EF4-FFF2-40B4-BE49-F238E27FC236}">
                    <a16:creationId xmlns:a16="http://schemas.microsoft.com/office/drawing/2014/main" id="{5EDE62C9-08FE-402E-B029-DFA13CE2F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2832" y="2587625"/>
                <a:ext cx="203200" cy="206376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Forma libre: forma 38">
                <a:extLst>
                  <a:ext uri="{FF2B5EF4-FFF2-40B4-BE49-F238E27FC236}">
                    <a16:creationId xmlns:a16="http://schemas.microsoft.com/office/drawing/2014/main" id="{93B0C70C-D2E6-422F-A0BA-5DB88A92B9E8}"/>
                  </a:ext>
                </a:extLst>
              </p:cNvPr>
              <p:cNvSpPr/>
              <p:nvPr/>
            </p:nvSpPr>
            <p:spPr>
              <a:xfrm>
                <a:off x="1864165" y="630237"/>
                <a:ext cx="383735" cy="466726"/>
              </a:xfrm>
              <a:custGeom>
                <a:avLst/>
                <a:gdLst>
                  <a:gd name="connsiteX0" fmla="*/ 218635 w 465478"/>
                  <a:gd name="connsiteY0" fmla="*/ 0 h 466726"/>
                  <a:gd name="connsiteX1" fmla="*/ 465478 w 465478"/>
                  <a:gd name="connsiteY1" fmla="*/ 233363 h 466726"/>
                  <a:gd name="connsiteX2" fmla="*/ 218635 w 465478"/>
                  <a:gd name="connsiteY2" fmla="*/ 466726 h 466726"/>
                  <a:gd name="connsiteX3" fmla="*/ 44091 w 465478"/>
                  <a:gd name="connsiteY3" fmla="*/ 398376 h 466726"/>
                  <a:gd name="connsiteX4" fmla="*/ 0 w 465478"/>
                  <a:gd name="connsiteY4" fmla="*/ 336551 h 466726"/>
                  <a:gd name="connsiteX5" fmla="*/ 83760 w 465478"/>
                  <a:gd name="connsiteY5" fmla="*/ 336551 h 466726"/>
                  <a:gd name="connsiteX6" fmla="*/ 93106 w 465478"/>
                  <a:gd name="connsiteY6" fmla="*/ 349361 h 466726"/>
                  <a:gd name="connsiteX7" fmla="*/ 218634 w 465478"/>
                  <a:gd name="connsiteY7" fmla="*/ 397408 h 466726"/>
                  <a:gd name="connsiteX8" fmla="*/ 396158 w 465478"/>
                  <a:gd name="connsiteY8" fmla="*/ 233363 h 466726"/>
                  <a:gd name="connsiteX9" fmla="*/ 218634 w 465478"/>
                  <a:gd name="connsiteY9" fmla="*/ 69318 h 466726"/>
                  <a:gd name="connsiteX10" fmla="*/ 93106 w 465478"/>
                  <a:gd name="connsiteY10" fmla="*/ 117366 h 466726"/>
                  <a:gd name="connsiteX11" fmla="*/ 83760 w 465478"/>
                  <a:gd name="connsiteY11" fmla="*/ 130175 h 466726"/>
                  <a:gd name="connsiteX12" fmla="*/ 0 w 465478"/>
                  <a:gd name="connsiteY12" fmla="*/ 130175 h 466726"/>
                  <a:gd name="connsiteX13" fmla="*/ 44091 w 465478"/>
                  <a:gd name="connsiteY13" fmla="*/ 68350 h 466726"/>
                  <a:gd name="connsiteX14" fmla="*/ 218635 w 465478"/>
                  <a:gd name="connsiteY14" fmla="*/ 0 h 46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5478" h="466726">
                    <a:moveTo>
                      <a:pt x="218635" y="0"/>
                    </a:moveTo>
                    <a:cubicBezTo>
                      <a:pt x="354963" y="0"/>
                      <a:pt x="465478" y="104480"/>
                      <a:pt x="465478" y="233363"/>
                    </a:cubicBezTo>
                    <a:cubicBezTo>
                      <a:pt x="465478" y="362246"/>
                      <a:pt x="354963" y="466726"/>
                      <a:pt x="218635" y="466726"/>
                    </a:cubicBezTo>
                    <a:cubicBezTo>
                      <a:pt x="150471" y="466726"/>
                      <a:pt x="88760" y="440606"/>
                      <a:pt x="44091" y="398376"/>
                    </a:cubicBezTo>
                    <a:lnTo>
                      <a:pt x="0" y="336551"/>
                    </a:lnTo>
                    <a:lnTo>
                      <a:pt x="83760" y="336551"/>
                    </a:lnTo>
                    <a:lnTo>
                      <a:pt x="93106" y="349361"/>
                    </a:lnTo>
                    <a:cubicBezTo>
                      <a:pt x="125231" y="379047"/>
                      <a:pt x="169612" y="397408"/>
                      <a:pt x="218634" y="397408"/>
                    </a:cubicBezTo>
                    <a:cubicBezTo>
                      <a:pt x="316678" y="397408"/>
                      <a:pt x="396158" y="323963"/>
                      <a:pt x="396158" y="233363"/>
                    </a:cubicBezTo>
                    <a:cubicBezTo>
                      <a:pt x="396158" y="142763"/>
                      <a:pt x="316678" y="69318"/>
                      <a:pt x="218634" y="69318"/>
                    </a:cubicBezTo>
                    <a:cubicBezTo>
                      <a:pt x="169612" y="69318"/>
                      <a:pt x="125231" y="87679"/>
                      <a:pt x="93106" y="117366"/>
                    </a:cubicBezTo>
                    <a:lnTo>
                      <a:pt x="83760" y="130175"/>
                    </a:lnTo>
                    <a:lnTo>
                      <a:pt x="0" y="130175"/>
                    </a:lnTo>
                    <a:lnTo>
                      <a:pt x="44091" y="68350"/>
                    </a:lnTo>
                    <a:cubicBezTo>
                      <a:pt x="88760" y="26120"/>
                      <a:pt x="150471" y="0"/>
                      <a:pt x="218635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1" name="Imagen 60" descr="Imagen que contiene blanco&#10;&#10;Descripción generada automáticamente">
              <a:extLst>
                <a:ext uri="{FF2B5EF4-FFF2-40B4-BE49-F238E27FC236}">
                  <a16:creationId xmlns:a16="http://schemas.microsoft.com/office/drawing/2014/main" id="{5DDEEBC4-6DF3-4507-A866-94117E4A3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597897" y="3584132"/>
              <a:ext cx="751331" cy="751331"/>
            </a:xfrm>
            <a:prstGeom prst="rect">
              <a:avLst/>
            </a:prstGeom>
          </p:spPr>
        </p:pic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9EC6DCA3-F5FB-4F99-8E67-EA1BDC306D24}"/>
                </a:ext>
              </a:extLst>
            </p:cNvPr>
            <p:cNvSpPr txBox="1"/>
            <p:nvPr/>
          </p:nvSpPr>
          <p:spPr>
            <a:xfrm>
              <a:off x="-9028725" y="4393964"/>
              <a:ext cx="2139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3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FLOW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330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1.79089 -0.0004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44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44444E-6 L 1.30912 -1.85185E-6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6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81797 3.7037E-7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0.33984 -3.7037E-6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CA9392-FCAB-4707-A371-8FBE2B1E1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0123" y="845182"/>
            <a:ext cx="487838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spc="600" dirty="0">
                <a:latin typeface="Agency FB" panose="020B0503020202020204" pitchFamily="34" charset="0"/>
              </a:rPr>
              <a:t>COMPONENTS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D58348B-2419-4497-B43C-09E5A7E02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96484" y="845182"/>
            <a:ext cx="4875211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u="sng" spc="600" dirty="0">
                <a:latin typeface="Agency FB" panose="020B0503020202020204" pitchFamily="34" charset="0"/>
              </a:rPr>
              <a:t>BUDGET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Vista general de diapositiva 2">
                <a:extLst>
                  <a:ext uri="{FF2B5EF4-FFF2-40B4-BE49-F238E27FC236}">
                    <a16:creationId xmlns:a16="http://schemas.microsoft.com/office/drawing/2014/main" id="{0F16B8B5-45B5-4AFE-A564-3823082D7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3380330"/>
                  </p:ext>
                </p:extLst>
              </p:nvPr>
            </p:nvGraphicFramePr>
            <p:xfrm>
              <a:off x="1350123" y="1998703"/>
              <a:ext cx="5085502" cy="2860594"/>
            </p:xfrm>
            <a:graphic>
              <a:graphicData uri="http://schemas.microsoft.com/office/powerpoint/2016/slidezoom">
                <pslz:sldZm>
                  <pslz:sldZmObj sldId="263" cId="734958828">
                    <pslz:zmPr id="{378E5D98-47DB-45DE-97A0-8E71D41C955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85502" cy="28605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/>
                          <a:lightRig rig="threePt" dir="t"/>
                        </a:scene3d>
                        <a:sp3d>
                          <a:bevelT/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Vista general de diapositiva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F16B8B5-45B5-4AFE-A564-3823082D7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50123" y="1998703"/>
                <a:ext cx="5085502" cy="28605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Vista general de diapositiva 6">
                <a:extLst>
                  <a:ext uri="{FF2B5EF4-FFF2-40B4-BE49-F238E27FC236}">
                    <a16:creationId xmlns:a16="http://schemas.microsoft.com/office/drawing/2014/main" id="{64358FE9-D0A5-4430-8186-4F9191C1B2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4920401"/>
                  </p:ext>
                </p:extLst>
              </p:nvPr>
            </p:nvGraphicFramePr>
            <p:xfrm>
              <a:off x="7044839" y="1978260"/>
              <a:ext cx="3048000" cy="1714500"/>
            </p:xfrm>
            <a:graphic>
              <a:graphicData uri="http://schemas.microsoft.com/office/powerpoint/2016/slidezoom">
                <pslz:sldZm>
                  <pslz:sldZmObj sldId="264" cId="3751471383">
                    <pslz:zmPr id="{B5031D43-FBC2-464B-97B0-1DD557A4B4AF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Vista general de diapositiva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4358FE9-D0A5-4430-8186-4F9191C1B2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4839" y="197826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Vista general de diapositiva 10">
                <a:extLst>
                  <a:ext uri="{FF2B5EF4-FFF2-40B4-BE49-F238E27FC236}">
                    <a16:creationId xmlns:a16="http://schemas.microsoft.com/office/drawing/2014/main" id="{606F8E51-794B-444A-B01F-B6751E8A1A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6408920"/>
                  </p:ext>
                </p:extLst>
              </p:nvPr>
            </p:nvGraphicFramePr>
            <p:xfrm>
              <a:off x="7044839" y="3869528"/>
              <a:ext cx="1723246" cy="969326"/>
            </p:xfrm>
            <a:graphic>
              <a:graphicData uri="http://schemas.microsoft.com/office/powerpoint/2016/slidezoom">
                <pslz:sldZm>
                  <pslz:sldZmObj sldId="265" cId="2134137955">
                    <pslz:zmPr id="{C2FCF7C3-B1C1-4E5C-AA3B-D95315B940B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3246" cy="9693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Vista general de diapositiva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06F8E51-794B-444A-B01F-B6751E8A1A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4839" y="3869528"/>
                <a:ext cx="1723246" cy="9693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Vista general de diapositiva 12">
                <a:extLst>
                  <a:ext uri="{FF2B5EF4-FFF2-40B4-BE49-F238E27FC236}">
                    <a16:creationId xmlns:a16="http://schemas.microsoft.com/office/drawing/2014/main" id="{1E121F79-0779-4928-A903-6F06BB4547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271169"/>
                  </p:ext>
                </p:extLst>
              </p:nvPr>
            </p:nvGraphicFramePr>
            <p:xfrm>
              <a:off x="8945949" y="3889217"/>
              <a:ext cx="1723246" cy="969326"/>
            </p:xfrm>
            <a:graphic>
              <a:graphicData uri="http://schemas.microsoft.com/office/powerpoint/2016/slidezoom">
                <pslz:sldZm>
                  <pslz:sldZmObj sldId="266" cId="2749752282">
                    <pslz:zmPr id="{F46AE02C-FF13-434D-B022-51A0315BD3E6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3246" cy="9693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Vista general de diapositiva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E121F79-0779-4928-A903-6F06BB4547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45949" y="3889217"/>
                <a:ext cx="1723246" cy="9693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098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ircuito, edificio, ciudad&#10;&#10;Descripción generada automáticamente">
            <a:extLst>
              <a:ext uri="{FF2B5EF4-FFF2-40B4-BE49-F238E27FC236}">
                <a16:creationId xmlns:a16="http://schemas.microsoft.com/office/drawing/2014/main" id="{C64C4D9E-3E4B-4D91-A209-E6606421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06" y="0"/>
            <a:ext cx="5716294" cy="6858000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D41E3187-AD76-486B-BD1C-4EE6788AA642}"/>
              </a:ext>
            </a:extLst>
          </p:cNvPr>
          <p:cNvSpPr/>
          <p:nvPr/>
        </p:nvSpPr>
        <p:spPr>
          <a:xfrm rot="8400000">
            <a:off x="5724334" y="-2535322"/>
            <a:ext cx="2571102" cy="3549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D67A7A7-04CC-40ED-A12C-7B60CA512448}"/>
              </a:ext>
            </a:extLst>
          </p:cNvPr>
          <p:cNvSpPr/>
          <p:nvPr/>
        </p:nvSpPr>
        <p:spPr>
          <a:xfrm rot="8396564">
            <a:off x="9030432" y="-1213663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24F9233-5708-4D6D-B85F-CA020282BBC4}"/>
              </a:ext>
            </a:extLst>
          </p:cNvPr>
          <p:cNvSpPr/>
          <p:nvPr/>
        </p:nvSpPr>
        <p:spPr>
          <a:xfrm rot="2996564">
            <a:off x="9011957" y="-1805312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CFDF7CB-171F-4258-8218-E58320E2F8CB}"/>
              </a:ext>
            </a:extLst>
          </p:cNvPr>
          <p:cNvSpPr/>
          <p:nvPr/>
        </p:nvSpPr>
        <p:spPr>
          <a:xfrm rot="8400000">
            <a:off x="5243251" y="5017822"/>
            <a:ext cx="2464907" cy="3009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5E45D0D-A7E1-48E5-AD91-B44A8EAE4A23}"/>
              </a:ext>
            </a:extLst>
          </p:cNvPr>
          <p:cNvSpPr/>
          <p:nvPr/>
        </p:nvSpPr>
        <p:spPr>
          <a:xfrm rot="2996564">
            <a:off x="6647175" y="-3154393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D28214A-CB76-47A5-A432-205546848969}"/>
              </a:ext>
            </a:extLst>
          </p:cNvPr>
          <p:cNvSpPr/>
          <p:nvPr/>
        </p:nvSpPr>
        <p:spPr>
          <a:xfrm rot="8396564">
            <a:off x="6647175" y="-184327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C200C80-2CC7-41AF-99B9-D0C6824F1CA7}"/>
              </a:ext>
            </a:extLst>
          </p:cNvPr>
          <p:cNvSpPr/>
          <p:nvPr/>
        </p:nvSpPr>
        <p:spPr>
          <a:xfrm rot="8400000">
            <a:off x="5346192" y="1057881"/>
            <a:ext cx="2571102" cy="3549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F6724E59-4CE1-4B5B-98FD-469078DAE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01"/>
          <a:stretch/>
        </p:blipFill>
        <p:spPr>
          <a:xfrm>
            <a:off x="890586" y="1254191"/>
            <a:ext cx="6161609" cy="435606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855F3EE-83BA-4236-AC9D-10DD534A0B22}"/>
              </a:ext>
            </a:extLst>
          </p:cNvPr>
          <p:cNvSpPr/>
          <p:nvPr/>
        </p:nvSpPr>
        <p:spPr>
          <a:xfrm rot="2996564">
            <a:off x="9856642" y="671187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E5579BAC-E1B0-4445-A0BE-771C7E1F940A}"/>
              </a:ext>
            </a:extLst>
          </p:cNvPr>
          <p:cNvSpPr/>
          <p:nvPr/>
        </p:nvSpPr>
        <p:spPr>
          <a:xfrm rot="8396564">
            <a:off x="11221345" y="-2442703"/>
            <a:ext cx="215931" cy="9927138"/>
          </a:xfrm>
          <a:custGeom>
            <a:avLst/>
            <a:gdLst>
              <a:gd name="connsiteX0" fmla="*/ 0 w 215931"/>
              <a:gd name="connsiteY0" fmla="*/ 9927138 h 9927138"/>
              <a:gd name="connsiteX1" fmla="*/ 0 w 215931"/>
              <a:gd name="connsiteY1" fmla="*/ 0 h 9927138"/>
              <a:gd name="connsiteX2" fmla="*/ 215931 w 215931"/>
              <a:gd name="connsiteY2" fmla="*/ 0 h 9927138"/>
              <a:gd name="connsiteX3" fmla="*/ 215931 w 215931"/>
              <a:gd name="connsiteY3" fmla="*/ 8148756 h 9927138"/>
              <a:gd name="connsiteX4" fmla="*/ 199706 w 215931"/>
              <a:gd name="connsiteY4" fmla="*/ 8135114 h 9927138"/>
              <a:gd name="connsiteX5" fmla="*/ 199706 w 215931"/>
              <a:gd name="connsiteY5" fmla="*/ 9927138 h 992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31" h="9927138">
                <a:moveTo>
                  <a:pt x="0" y="9927138"/>
                </a:moveTo>
                <a:lnTo>
                  <a:pt x="0" y="0"/>
                </a:lnTo>
                <a:lnTo>
                  <a:pt x="215931" y="0"/>
                </a:lnTo>
                <a:lnTo>
                  <a:pt x="215931" y="8148756"/>
                </a:lnTo>
                <a:lnTo>
                  <a:pt x="199706" y="8135114"/>
                </a:lnTo>
                <a:lnTo>
                  <a:pt x="199706" y="99271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C9860A5-30CD-4646-BD91-AAB2D2EEF71F}"/>
              </a:ext>
            </a:extLst>
          </p:cNvPr>
          <p:cNvSpPr txBox="1"/>
          <p:nvPr/>
        </p:nvSpPr>
        <p:spPr>
          <a:xfrm>
            <a:off x="438150" y="381000"/>
            <a:ext cx="5140960" cy="60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495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4C4D9E-3E4B-4D91-A209-E6606421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5467721" y="1746138"/>
            <a:ext cx="8502927" cy="5010653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D41E3187-AD76-486B-BD1C-4EE6788AA642}"/>
              </a:ext>
            </a:extLst>
          </p:cNvPr>
          <p:cNvSpPr/>
          <p:nvPr/>
        </p:nvSpPr>
        <p:spPr>
          <a:xfrm rot="8400000">
            <a:off x="5724334" y="-2535322"/>
            <a:ext cx="2571102" cy="3549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D67A7A7-04CC-40ED-A12C-7B60CA512448}"/>
              </a:ext>
            </a:extLst>
          </p:cNvPr>
          <p:cNvSpPr/>
          <p:nvPr/>
        </p:nvSpPr>
        <p:spPr>
          <a:xfrm rot="8396564">
            <a:off x="9030432" y="-1213663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24F9233-5708-4D6D-B85F-CA020282BBC4}"/>
              </a:ext>
            </a:extLst>
          </p:cNvPr>
          <p:cNvSpPr/>
          <p:nvPr/>
        </p:nvSpPr>
        <p:spPr>
          <a:xfrm rot="2996564">
            <a:off x="9011957" y="-1805312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CFDF7CB-171F-4258-8218-E58320E2F8CB}"/>
              </a:ext>
            </a:extLst>
          </p:cNvPr>
          <p:cNvSpPr/>
          <p:nvPr/>
        </p:nvSpPr>
        <p:spPr>
          <a:xfrm rot="8400000">
            <a:off x="5243251" y="5017822"/>
            <a:ext cx="2464907" cy="3009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5E45D0D-A7E1-48E5-AD91-B44A8EAE4A23}"/>
              </a:ext>
            </a:extLst>
          </p:cNvPr>
          <p:cNvSpPr/>
          <p:nvPr/>
        </p:nvSpPr>
        <p:spPr>
          <a:xfrm rot="2996564">
            <a:off x="6647175" y="-3154393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D28214A-CB76-47A5-A432-205546848969}"/>
              </a:ext>
            </a:extLst>
          </p:cNvPr>
          <p:cNvSpPr/>
          <p:nvPr/>
        </p:nvSpPr>
        <p:spPr>
          <a:xfrm rot="8396564">
            <a:off x="6647175" y="-184327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C200C80-2CC7-41AF-99B9-D0C6824F1CA7}"/>
              </a:ext>
            </a:extLst>
          </p:cNvPr>
          <p:cNvSpPr/>
          <p:nvPr/>
        </p:nvSpPr>
        <p:spPr>
          <a:xfrm rot="8400000">
            <a:off x="5346192" y="1057881"/>
            <a:ext cx="2571102" cy="3549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F6724E59-4CE1-4B5B-98FD-469078DAEC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767" y="872439"/>
            <a:ext cx="6866373" cy="511312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855F3EE-83BA-4236-AC9D-10DD534A0B22}"/>
              </a:ext>
            </a:extLst>
          </p:cNvPr>
          <p:cNvSpPr/>
          <p:nvPr/>
        </p:nvSpPr>
        <p:spPr>
          <a:xfrm rot="2996564">
            <a:off x="9856642" y="671187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E5579BAC-E1B0-4445-A0BE-771C7E1F940A}"/>
              </a:ext>
            </a:extLst>
          </p:cNvPr>
          <p:cNvSpPr/>
          <p:nvPr/>
        </p:nvSpPr>
        <p:spPr>
          <a:xfrm rot="8396564">
            <a:off x="11221345" y="-2442703"/>
            <a:ext cx="215931" cy="9927138"/>
          </a:xfrm>
          <a:custGeom>
            <a:avLst/>
            <a:gdLst>
              <a:gd name="connsiteX0" fmla="*/ 0 w 215931"/>
              <a:gd name="connsiteY0" fmla="*/ 9927138 h 9927138"/>
              <a:gd name="connsiteX1" fmla="*/ 0 w 215931"/>
              <a:gd name="connsiteY1" fmla="*/ 0 h 9927138"/>
              <a:gd name="connsiteX2" fmla="*/ 215931 w 215931"/>
              <a:gd name="connsiteY2" fmla="*/ 0 h 9927138"/>
              <a:gd name="connsiteX3" fmla="*/ 215931 w 215931"/>
              <a:gd name="connsiteY3" fmla="*/ 8148756 h 9927138"/>
              <a:gd name="connsiteX4" fmla="*/ 199706 w 215931"/>
              <a:gd name="connsiteY4" fmla="*/ 8135114 h 9927138"/>
              <a:gd name="connsiteX5" fmla="*/ 199706 w 215931"/>
              <a:gd name="connsiteY5" fmla="*/ 9927138 h 992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31" h="9927138">
                <a:moveTo>
                  <a:pt x="0" y="9927138"/>
                </a:moveTo>
                <a:lnTo>
                  <a:pt x="0" y="0"/>
                </a:lnTo>
                <a:lnTo>
                  <a:pt x="215931" y="0"/>
                </a:lnTo>
                <a:lnTo>
                  <a:pt x="215931" y="8148756"/>
                </a:lnTo>
                <a:lnTo>
                  <a:pt x="199706" y="8135114"/>
                </a:lnTo>
                <a:lnTo>
                  <a:pt x="199706" y="99271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C9860A5-30CD-4646-BD91-AAB2D2EEF71F}"/>
              </a:ext>
            </a:extLst>
          </p:cNvPr>
          <p:cNvSpPr txBox="1"/>
          <p:nvPr/>
        </p:nvSpPr>
        <p:spPr>
          <a:xfrm>
            <a:off x="438150" y="381000"/>
            <a:ext cx="5140960" cy="60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47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4C4D9E-3E4B-4D91-A209-E6606421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5467721" y="1746138"/>
            <a:ext cx="8502927" cy="5010653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D41E3187-AD76-486B-BD1C-4EE6788AA642}"/>
              </a:ext>
            </a:extLst>
          </p:cNvPr>
          <p:cNvSpPr/>
          <p:nvPr/>
        </p:nvSpPr>
        <p:spPr>
          <a:xfrm rot="8400000">
            <a:off x="5724334" y="-2535322"/>
            <a:ext cx="2571102" cy="3549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D67A7A7-04CC-40ED-A12C-7B60CA512448}"/>
              </a:ext>
            </a:extLst>
          </p:cNvPr>
          <p:cNvSpPr/>
          <p:nvPr/>
        </p:nvSpPr>
        <p:spPr>
          <a:xfrm rot="8396564">
            <a:off x="9030432" y="-1213663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24F9233-5708-4D6D-B85F-CA020282BBC4}"/>
              </a:ext>
            </a:extLst>
          </p:cNvPr>
          <p:cNvSpPr/>
          <p:nvPr/>
        </p:nvSpPr>
        <p:spPr>
          <a:xfrm rot="2996564">
            <a:off x="9011957" y="-1805312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CFDF7CB-171F-4258-8218-E58320E2F8CB}"/>
              </a:ext>
            </a:extLst>
          </p:cNvPr>
          <p:cNvSpPr/>
          <p:nvPr/>
        </p:nvSpPr>
        <p:spPr>
          <a:xfrm rot="8400000">
            <a:off x="5243251" y="5017822"/>
            <a:ext cx="2464907" cy="3009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5E45D0D-A7E1-48E5-AD91-B44A8EAE4A23}"/>
              </a:ext>
            </a:extLst>
          </p:cNvPr>
          <p:cNvSpPr/>
          <p:nvPr/>
        </p:nvSpPr>
        <p:spPr>
          <a:xfrm rot="2996564">
            <a:off x="6647175" y="-3154393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D28214A-CB76-47A5-A432-205546848969}"/>
              </a:ext>
            </a:extLst>
          </p:cNvPr>
          <p:cNvSpPr/>
          <p:nvPr/>
        </p:nvSpPr>
        <p:spPr>
          <a:xfrm rot="8396564">
            <a:off x="6647175" y="-184327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C200C80-2CC7-41AF-99B9-D0C6824F1CA7}"/>
              </a:ext>
            </a:extLst>
          </p:cNvPr>
          <p:cNvSpPr/>
          <p:nvPr/>
        </p:nvSpPr>
        <p:spPr>
          <a:xfrm rot="8400000">
            <a:off x="5346192" y="1057881"/>
            <a:ext cx="2571102" cy="3549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F6724E59-4CE1-4B5B-98FD-469078DAEC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767" y="1497741"/>
            <a:ext cx="6866373" cy="386251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855F3EE-83BA-4236-AC9D-10DD534A0B22}"/>
              </a:ext>
            </a:extLst>
          </p:cNvPr>
          <p:cNvSpPr/>
          <p:nvPr/>
        </p:nvSpPr>
        <p:spPr>
          <a:xfrm rot="2996564">
            <a:off x="9856642" y="671187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E5579BAC-E1B0-4445-A0BE-771C7E1F940A}"/>
              </a:ext>
            </a:extLst>
          </p:cNvPr>
          <p:cNvSpPr/>
          <p:nvPr/>
        </p:nvSpPr>
        <p:spPr>
          <a:xfrm rot="8396564">
            <a:off x="11221345" y="-2442703"/>
            <a:ext cx="215931" cy="9927138"/>
          </a:xfrm>
          <a:custGeom>
            <a:avLst/>
            <a:gdLst>
              <a:gd name="connsiteX0" fmla="*/ 0 w 215931"/>
              <a:gd name="connsiteY0" fmla="*/ 9927138 h 9927138"/>
              <a:gd name="connsiteX1" fmla="*/ 0 w 215931"/>
              <a:gd name="connsiteY1" fmla="*/ 0 h 9927138"/>
              <a:gd name="connsiteX2" fmla="*/ 215931 w 215931"/>
              <a:gd name="connsiteY2" fmla="*/ 0 h 9927138"/>
              <a:gd name="connsiteX3" fmla="*/ 215931 w 215931"/>
              <a:gd name="connsiteY3" fmla="*/ 8148756 h 9927138"/>
              <a:gd name="connsiteX4" fmla="*/ 199706 w 215931"/>
              <a:gd name="connsiteY4" fmla="*/ 8135114 h 9927138"/>
              <a:gd name="connsiteX5" fmla="*/ 199706 w 215931"/>
              <a:gd name="connsiteY5" fmla="*/ 9927138 h 992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31" h="9927138">
                <a:moveTo>
                  <a:pt x="0" y="9927138"/>
                </a:moveTo>
                <a:lnTo>
                  <a:pt x="0" y="0"/>
                </a:lnTo>
                <a:lnTo>
                  <a:pt x="215931" y="0"/>
                </a:lnTo>
                <a:lnTo>
                  <a:pt x="215931" y="8148756"/>
                </a:lnTo>
                <a:lnTo>
                  <a:pt x="199706" y="8135114"/>
                </a:lnTo>
                <a:lnTo>
                  <a:pt x="199706" y="99271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C9860A5-30CD-4646-BD91-AAB2D2EEF71F}"/>
              </a:ext>
            </a:extLst>
          </p:cNvPr>
          <p:cNvSpPr txBox="1"/>
          <p:nvPr/>
        </p:nvSpPr>
        <p:spPr>
          <a:xfrm>
            <a:off x="438150" y="381000"/>
            <a:ext cx="5140960" cy="60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4137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4C4D9E-3E4B-4D91-A209-E6606421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5467721" y="1746138"/>
            <a:ext cx="8502927" cy="5010653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D41E3187-AD76-486B-BD1C-4EE6788AA642}"/>
              </a:ext>
            </a:extLst>
          </p:cNvPr>
          <p:cNvSpPr/>
          <p:nvPr/>
        </p:nvSpPr>
        <p:spPr>
          <a:xfrm rot="8400000">
            <a:off x="5724334" y="-2535322"/>
            <a:ext cx="2571102" cy="3549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D67A7A7-04CC-40ED-A12C-7B60CA512448}"/>
              </a:ext>
            </a:extLst>
          </p:cNvPr>
          <p:cNvSpPr/>
          <p:nvPr/>
        </p:nvSpPr>
        <p:spPr>
          <a:xfrm rot="8396564">
            <a:off x="9030432" y="-1213663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24F9233-5708-4D6D-B85F-CA020282BBC4}"/>
              </a:ext>
            </a:extLst>
          </p:cNvPr>
          <p:cNvSpPr/>
          <p:nvPr/>
        </p:nvSpPr>
        <p:spPr>
          <a:xfrm rot="2996564">
            <a:off x="9011957" y="-1805312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CFDF7CB-171F-4258-8218-E58320E2F8CB}"/>
              </a:ext>
            </a:extLst>
          </p:cNvPr>
          <p:cNvSpPr/>
          <p:nvPr/>
        </p:nvSpPr>
        <p:spPr>
          <a:xfrm rot="8400000">
            <a:off x="5243251" y="5017822"/>
            <a:ext cx="2464907" cy="3009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5E45D0D-A7E1-48E5-AD91-B44A8EAE4A23}"/>
              </a:ext>
            </a:extLst>
          </p:cNvPr>
          <p:cNvSpPr/>
          <p:nvPr/>
        </p:nvSpPr>
        <p:spPr>
          <a:xfrm rot="2996564">
            <a:off x="6647175" y="-3154393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D28214A-CB76-47A5-A432-205546848969}"/>
              </a:ext>
            </a:extLst>
          </p:cNvPr>
          <p:cNvSpPr/>
          <p:nvPr/>
        </p:nvSpPr>
        <p:spPr>
          <a:xfrm rot="8396564">
            <a:off x="6647175" y="-184327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C200C80-2CC7-41AF-99B9-D0C6824F1CA7}"/>
              </a:ext>
            </a:extLst>
          </p:cNvPr>
          <p:cNvSpPr/>
          <p:nvPr/>
        </p:nvSpPr>
        <p:spPr>
          <a:xfrm rot="8400000">
            <a:off x="5346192" y="1057881"/>
            <a:ext cx="2571102" cy="35496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F6724E59-4CE1-4B5B-98FD-469078DAEC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9767" y="1497741"/>
            <a:ext cx="6866373" cy="3862517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855F3EE-83BA-4236-AC9D-10DD534A0B22}"/>
              </a:ext>
            </a:extLst>
          </p:cNvPr>
          <p:cNvSpPr/>
          <p:nvPr/>
        </p:nvSpPr>
        <p:spPr>
          <a:xfrm rot="2996564">
            <a:off x="9856642" y="671187"/>
            <a:ext cx="215931" cy="9927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E5579BAC-E1B0-4445-A0BE-771C7E1F940A}"/>
              </a:ext>
            </a:extLst>
          </p:cNvPr>
          <p:cNvSpPr/>
          <p:nvPr/>
        </p:nvSpPr>
        <p:spPr>
          <a:xfrm rot="8396564">
            <a:off x="11221345" y="-2442703"/>
            <a:ext cx="215931" cy="9927138"/>
          </a:xfrm>
          <a:custGeom>
            <a:avLst/>
            <a:gdLst>
              <a:gd name="connsiteX0" fmla="*/ 0 w 215931"/>
              <a:gd name="connsiteY0" fmla="*/ 9927138 h 9927138"/>
              <a:gd name="connsiteX1" fmla="*/ 0 w 215931"/>
              <a:gd name="connsiteY1" fmla="*/ 0 h 9927138"/>
              <a:gd name="connsiteX2" fmla="*/ 215931 w 215931"/>
              <a:gd name="connsiteY2" fmla="*/ 0 h 9927138"/>
              <a:gd name="connsiteX3" fmla="*/ 215931 w 215931"/>
              <a:gd name="connsiteY3" fmla="*/ 8148756 h 9927138"/>
              <a:gd name="connsiteX4" fmla="*/ 199706 w 215931"/>
              <a:gd name="connsiteY4" fmla="*/ 8135114 h 9927138"/>
              <a:gd name="connsiteX5" fmla="*/ 199706 w 215931"/>
              <a:gd name="connsiteY5" fmla="*/ 9927138 h 992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31" h="9927138">
                <a:moveTo>
                  <a:pt x="0" y="9927138"/>
                </a:moveTo>
                <a:lnTo>
                  <a:pt x="0" y="0"/>
                </a:lnTo>
                <a:lnTo>
                  <a:pt x="215931" y="0"/>
                </a:lnTo>
                <a:lnTo>
                  <a:pt x="215931" y="8148756"/>
                </a:lnTo>
                <a:lnTo>
                  <a:pt x="199706" y="8135114"/>
                </a:lnTo>
                <a:lnTo>
                  <a:pt x="199706" y="99271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C9860A5-30CD-4646-BD91-AAB2D2EEF71F}"/>
              </a:ext>
            </a:extLst>
          </p:cNvPr>
          <p:cNvSpPr txBox="1"/>
          <p:nvPr/>
        </p:nvSpPr>
        <p:spPr>
          <a:xfrm>
            <a:off x="438150" y="381000"/>
            <a:ext cx="5140960" cy="60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9752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8AA5B-0C37-4F40-ABEA-68E269BF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493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ES" sz="4000" b="1" spc="600" dirty="0">
                <a:latin typeface="Lato" panose="020F0502020204030203" pitchFamily="34" charset="0"/>
                <a:cs typeface="Lato" panose="020F0502020204030203" pitchFamily="34" charset="0"/>
              </a:rPr>
              <a:t>Flow </a:t>
            </a:r>
            <a:r>
              <a:rPr lang="es-ES" sz="4000" b="1" spc="600" dirty="0" err="1">
                <a:latin typeface="Lato" panose="020F0502020204030203" pitchFamily="34" charset="0"/>
                <a:cs typeface="Lato" panose="020F0502020204030203" pitchFamily="34" charset="0"/>
              </a:rPr>
              <a:t>diagram</a:t>
            </a:r>
            <a:endParaRPr lang="es-ES" sz="4000" b="1" spc="6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Flecha: circular 6">
            <a:extLst>
              <a:ext uri="{FF2B5EF4-FFF2-40B4-BE49-F238E27FC236}">
                <a16:creationId xmlns:a16="http://schemas.microsoft.com/office/drawing/2014/main" id="{3EEB88B4-2221-4C61-B8E7-E868025B8A4E}"/>
              </a:ext>
            </a:extLst>
          </p:cNvPr>
          <p:cNvSpPr/>
          <p:nvPr/>
        </p:nvSpPr>
        <p:spPr>
          <a:xfrm rot="15233897">
            <a:off x="3373798" y="1255124"/>
            <a:ext cx="4934667" cy="5133018"/>
          </a:xfrm>
          <a:prstGeom prst="circularArrow">
            <a:avLst>
              <a:gd name="adj1" fmla="val 3989"/>
              <a:gd name="adj2" fmla="val 429381"/>
              <a:gd name="adj3" fmla="val 20336775"/>
              <a:gd name="adj4" fmla="val 21442880"/>
              <a:gd name="adj5" fmla="val 4755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tx1">
                  <a:lumMod val="85000"/>
                </a:schemeClr>
              </a:gs>
              <a:gs pos="100000">
                <a:schemeClr val="bg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Vista general de diapositiva 10">
                <a:extLst>
                  <a:ext uri="{FF2B5EF4-FFF2-40B4-BE49-F238E27FC236}">
                    <a16:creationId xmlns:a16="http://schemas.microsoft.com/office/drawing/2014/main" id="{2F3F768C-382E-4F88-98AB-A5D262B89B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0146795"/>
                  </p:ext>
                </p:extLst>
              </p:nvPr>
            </p:nvGraphicFramePr>
            <p:xfrm>
              <a:off x="3690343" y="1091390"/>
              <a:ext cx="3048000" cy="1714500"/>
            </p:xfrm>
            <a:graphic>
              <a:graphicData uri="http://schemas.microsoft.com/office/powerpoint/2016/slidezoom">
                <pslz:sldZm>
                  <pslz:sldZmObj sldId="269" cId="3548876336">
                    <pslz:zmPr id="{BC9F5071-29F8-4368-8B96-89E10369AE2C}" returnToParent="0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Vista general de diapositiva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F3F768C-382E-4F88-98AB-A5D262B89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0343" y="109139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Vista general de diapositiva 12">
                <a:extLst>
                  <a:ext uri="{FF2B5EF4-FFF2-40B4-BE49-F238E27FC236}">
                    <a16:creationId xmlns:a16="http://schemas.microsoft.com/office/drawing/2014/main" id="{5314421F-F4C9-433E-B92C-B685A46E14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798315"/>
                  </p:ext>
                </p:extLst>
              </p:nvPr>
            </p:nvGraphicFramePr>
            <p:xfrm>
              <a:off x="5545716" y="2122591"/>
              <a:ext cx="3048000" cy="1714500"/>
            </p:xfrm>
            <a:graphic>
              <a:graphicData uri="http://schemas.microsoft.com/office/powerpoint/2016/slidezoom">
                <pslz:sldZm>
                  <pslz:sldZmObj sldId="272" cId="120952868">
                    <pslz:zmPr id="{3CF176D7-3E7B-400D-9FAD-6CFAF194DC10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Vista general de diapositiva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314421F-F4C9-433E-B92C-B685A46E14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5716" y="212259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Vista general de diapositiva 14">
                <a:extLst>
                  <a:ext uri="{FF2B5EF4-FFF2-40B4-BE49-F238E27FC236}">
                    <a16:creationId xmlns:a16="http://schemas.microsoft.com/office/drawing/2014/main" id="{22545AC0-F981-428E-8B74-B4241DC003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095496"/>
                  </p:ext>
                </p:extLst>
              </p:nvPr>
            </p:nvGraphicFramePr>
            <p:xfrm>
              <a:off x="5744487" y="3837091"/>
              <a:ext cx="3048000" cy="1714500"/>
            </p:xfrm>
            <a:graphic>
              <a:graphicData uri="http://schemas.microsoft.com/office/powerpoint/2016/slidezoom">
                <pslz:sldZm>
                  <pslz:sldZmObj sldId="273" cId="762036478">
                    <pslz:zmPr id="{2D67939E-03CB-462D-8CD5-FAC725268891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Vista general de diapositiva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2545AC0-F981-428E-8B74-B4241DC003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4487" y="383709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Vista general de diapositiva 16">
                <a:extLst>
                  <a:ext uri="{FF2B5EF4-FFF2-40B4-BE49-F238E27FC236}">
                    <a16:creationId xmlns:a16="http://schemas.microsoft.com/office/drawing/2014/main" id="{235EF76C-E725-403E-BC5E-7A0D866FA3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3397985"/>
                  </p:ext>
                </p:extLst>
              </p:nvPr>
            </p:nvGraphicFramePr>
            <p:xfrm>
              <a:off x="3810254" y="5261464"/>
              <a:ext cx="3048000" cy="1714500"/>
            </p:xfrm>
            <a:graphic>
              <a:graphicData uri="http://schemas.microsoft.com/office/powerpoint/2016/slidezoom">
                <pslz:sldZm>
                  <pslz:sldZmObj sldId="274" cId="128663651">
                    <pslz:zmPr id="{0E7B23B0-599C-4146-9DA4-260C0DE5D487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Vista general de diapositiva 1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35EF76C-E725-403E-BC5E-7A0D866FA3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10254" y="5261464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Vista general de diapositiva 18">
                <a:extLst>
                  <a:ext uri="{FF2B5EF4-FFF2-40B4-BE49-F238E27FC236}">
                    <a16:creationId xmlns:a16="http://schemas.microsoft.com/office/drawing/2014/main" id="{1B06D0DE-E10E-4070-88DC-992A84F0F0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9202167"/>
                  </p:ext>
                </p:extLst>
              </p:nvPr>
            </p:nvGraphicFramePr>
            <p:xfrm>
              <a:off x="1655168" y="4164621"/>
              <a:ext cx="3048000" cy="1714500"/>
            </p:xfrm>
            <a:graphic>
              <a:graphicData uri="http://schemas.microsoft.com/office/powerpoint/2016/slidezoom">
                <pslz:sldZm>
                  <pslz:sldZmObj sldId="275" cId="1511307750">
                    <pslz:zmPr id="{5252291D-FEB4-4BDD-8816-EED25C9C9CCF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Vista general de diapositiva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B06D0DE-E10E-4070-88DC-992A84F0F0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55168" y="416462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Vista general de diapositiva 20">
                <a:extLst>
                  <a:ext uri="{FF2B5EF4-FFF2-40B4-BE49-F238E27FC236}">
                    <a16:creationId xmlns:a16="http://schemas.microsoft.com/office/drawing/2014/main" id="{489B092E-6C8D-4A58-AAC3-D80BD856FF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780776"/>
                  </p:ext>
                </p:extLst>
              </p:nvPr>
            </p:nvGraphicFramePr>
            <p:xfrm>
              <a:off x="1607991" y="2413087"/>
              <a:ext cx="3048000" cy="1714500"/>
            </p:xfrm>
            <a:graphic>
              <a:graphicData uri="http://schemas.microsoft.com/office/powerpoint/2016/slidezoom">
                <pslz:sldZm>
                  <pslz:sldZmObj sldId="276" cId="1130889622">
                    <pslz:zmPr id="{14A455E0-6353-453D-9530-459B80A43C23}" returnToParent="0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Vista general de diapositiva 2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89B092E-6C8D-4A58-AAC3-D80BD856FF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07991" y="2413087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03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C92FC8FB-E435-4EAC-B21B-C8432DA7A7AD}"/>
              </a:ext>
            </a:extLst>
          </p:cNvPr>
          <p:cNvSpPr/>
          <p:nvPr/>
        </p:nvSpPr>
        <p:spPr>
          <a:xfrm>
            <a:off x="6492240" y="441960"/>
            <a:ext cx="5181600" cy="47701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68E7257-F0AD-480D-AF6B-02BA4A9AD7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2" t="2889" r="47660" b="78778"/>
          <a:stretch/>
        </p:blipFill>
        <p:spPr>
          <a:xfrm>
            <a:off x="6949481" y="2127596"/>
            <a:ext cx="4267117" cy="139884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C7F62D-3E71-479A-BA89-6A9DC654A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4081077" y="1505927"/>
            <a:ext cx="3856037" cy="3541714"/>
          </a:xfrm>
        </p:spPr>
        <p:txBody>
          <a:bodyPr>
            <a:normAutofit/>
          </a:bodyPr>
          <a:lstStyle/>
          <a:p>
            <a:pPr algn="just"/>
            <a:r>
              <a:rPr lang="es-ES" sz="4000" b="1" u="sng" spc="600" dirty="0">
                <a:latin typeface="Agency FB" panose="020B0503020202020204" pitchFamily="34" charset="0"/>
                <a:cs typeface="Lato" panose="020F0502020204030203" pitchFamily="34" charset="0"/>
              </a:rPr>
              <a:t>STANDBY</a:t>
            </a:r>
            <a:endParaRPr lang="en-US" sz="4000" b="1" u="sng" spc="600" dirty="0">
              <a:latin typeface="Agency FB" panose="020B0503020202020204" pitchFamily="34" charset="0"/>
              <a:cs typeface="Aharoni" panose="020B0604020202020204" pitchFamily="2" charset="-79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latin typeface="Bahnschrift SemiLight Condensed" panose="020B0502040204020203" pitchFamily="34" charset="0"/>
                <a:cs typeface="Aharoni" panose="020B0604020202020204" pitchFamily="2" charset="-79"/>
              </a:rPr>
              <a:t>Motor DC is off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dirty="0">
                <a:latin typeface="Bahnschrift SemiLight Condensed" panose="020B0502040204020203" pitchFamily="34" charset="0"/>
                <a:cs typeface="Aharoni" panose="020B0604020202020204" pitchFamily="2" charset="-79"/>
              </a:rPr>
              <a:t>In the case, if we push the button START and we are less than 1 meter, we'll pass to IDENTIFICATION</a:t>
            </a:r>
            <a:endParaRPr lang="es-ES" sz="1800" dirty="0">
              <a:latin typeface="Bahnschrift SemiLight Condensed" panose="020B0502040204020203" pitchFamily="34" charset="0"/>
              <a:cs typeface="Aharoni" panose="020B0604020202020204" pitchFamily="2" charset="-79"/>
            </a:endParaRPr>
          </a:p>
          <a:p>
            <a:pPr algn="just"/>
            <a:endParaRPr lang="es-ES" sz="1800" dirty="0">
              <a:latin typeface="Bahnschrift SemiLight Condensed" panose="020B0502040204020203" pitchFamily="34" charset="0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4887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45911 -0.0023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5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84_TF45165253.potx" id="{D7286FD6-D8A0-475F-B72A-7A2D9D252E9C}" vid="{00450BCF-A259-45DF-92BF-CA936E507D9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Panorámica</PresentationFormat>
  <Paragraphs>65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Agency FB</vt:lpstr>
      <vt:lpstr>Arial</vt:lpstr>
      <vt:lpstr>Bahnschrift SemiLight Condensed</vt:lpstr>
      <vt:lpstr>Calibri</vt:lpstr>
      <vt:lpstr>Lato</vt:lpstr>
      <vt:lpstr>Tw Cen MT</vt:lpstr>
      <vt:lpstr>Wingdings</vt:lpstr>
      <vt:lpstr>Circuito</vt:lpstr>
      <vt:lpstr>PROJECT RUNNING MACHINE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Flow diagram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2020-06-16T00:26:50Z</dcterms:created>
  <dcterms:modified xsi:type="dcterms:W3CDTF">2020-06-16T16:00:08Z</dcterms:modified>
</cp:coreProperties>
</file>